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659" r:id="rId2"/>
    <p:sldId id="661" r:id="rId3"/>
    <p:sldId id="662" r:id="rId4"/>
    <p:sldId id="660" r:id="rId5"/>
    <p:sldId id="663" r:id="rId6"/>
    <p:sldId id="666" r:id="rId7"/>
    <p:sldId id="667" r:id="rId8"/>
    <p:sldId id="664" r:id="rId9"/>
    <p:sldId id="665" r:id="rId10"/>
  </p:sldIdLst>
  <p:sldSz cx="9144000" cy="6858000" type="screen4x3"/>
  <p:notesSz cx="6854825" cy="9664700"/>
  <p:custDataLst>
    <p:tags r:id="rId13"/>
  </p:custDataLst>
  <p:defaultTextStyle>
    <a:defPPr>
      <a:defRPr lang="nl-NL"/>
    </a:defPPr>
    <a:lvl1pPr algn="ctr" rtl="0" fontAlgn="base">
      <a:spcBef>
        <a:spcPct val="0"/>
      </a:spcBef>
      <a:spcAft>
        <a:spcPct val="0"/>
      </a:spcAft>
      <a:defRPr sz="2000" kern="1200">
        <a:solidFill>
          <a:schemeClr val="tx1"/>
        </a:solidFill>
        <a:latin typeface="Times New Roman" pitchFamily="18" charset="0"/>
        <a:ea typeface="+mn-ea"/>
        <a:cs typeface="+mn-cs"/>
      </a:defRPr>
    </a:lvl1pPr>
    <a:lvl2pPr marL="457200" algn="ctr" rtl="0" fontAlgn="base">
      <a:spcBef>
        <a:spcPct val="0"/>
      </a:spcBef>
      <a:spcAft>
        <a:spcPct val="0"/>
      </a:spcAft>
      <a:defRPr sz="2000" kern="1200">
        <a:solidFill>
          <a:schemeClr val="tx1"/>
        </a:solidFill>
        <a:latin typeface="Times New Roman" pitchFamily="18" charset="0"/>
        <a:ea typeface="+mn-ea"/>
        <a:cs typeface="+mn-cs"/>
      </a:defRPr>
    </a:lvl2pPr>
    <a:lvl3pPr marL="914400" algn="ctr" rtl="0" fontAlgn="base">
      <a:spcBef>
        <a:spcPct val="0"/>
      </a:spcBef>
      <a:spcAft>
        <a:spcPct val="0"/>
      </a:spcAft>
      <a:defRPr sz="2000" kern="1200">
        <a:solidFill>
          <a:schemeClr val="tx1"/>
        </a:solidFill>
        <a:latin typeface="Times New Roman" pitchFamily="18" charset="0"/>
        <a:ea typeface="+mn-ea"/>
        <a:cs typeface="+mn-cs"/>
      </a:defRPr>
    </a:lvl3pPr>
    <a:lvl4pPr marL="1371600" algn="ctr" rtl="0" fontAlgn="base">
      <a:spcBef>
        <a:spcPct val="0"/>
      </a:spcBef>
      <a:spcAft>
        <a:spcPct val="0"/>
      </a:spcAft>
      <a:defRPr sz="2000" kern="1200">
        <a:solidFill>
          <a:schemeClr val="tx1"/>
        </a:solidFill>
        <a:latin typeface="Times New Roman" pitchFamily="18" charset="0"/>
        <a:ea typeface="+mn-ea"/>
        <a:cs typeface="+mn-cs"/>
      </a:defRPr>
    </a:lvl4pPr>
    <a:lvl5pPr marL="1828800" algn="ctr"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4">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FF99CC"/>
    <a:srgbClr val="990099"/>
    <a:srgbClr val="CC00CC"/>
    <a:srgbClr val="FF66CC"/>
    <a:srgbClr val="FF6600"/>
    <a:srgbClr val="FFFF00"/>
    <a:srgbClr val="4D588F"/>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42" autoAdjust="0"/>
    <p:restoredTop sz="94698" autoAdjust="0"/>
  </p:normalViewPr>
  <p:slideViewPr>
    <p:cSldViewPr snapToGrid="0" snapToObjects="1">
      <p:cViewPr>
        <p:scale>
          <a:sx n="115" d="100"/>
          <a:sy n="115" d="100"/>
        </p:scale>
        <p:origin x="126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1" d="100"/>
          <a:sy n="61" d="100"/>
        </p:scale>
        <p:origin x="-2722" y="-82"/>
      </p:cViewPr>
      <p:guideLst>
        <p:guide orient="horz" pos="3044"/>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0213"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nl-NL" dirty="0"/>
          </a:p>
        </p:txBody>
      </p:sp>
      <p:sp>
        <p:nvSpPr>
          <p:cNvPr id="17411" name="Rectangle 3"/>
          <p:cNvSpPr>
            <a:spLocks noGrp="1" noChangeArrowheads="1"/>
          </p:cNvSpPr>
          <p:nvPr>
            <p:ph type="dt" sz="quarter" idx="1"/>
          </p:nvPr>
        </p:nvSpPr>
        <p:spPr bwMode="auto">
          <a:xfrm>
            <a:off x="3884613" y="0"/>
            <a:ext cx="2970212"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dirty="0"/>
          </a:p>
        </p:txBody>
      </p:sp>
      <p:sp>
        <p:nvSpPr>
          <p:cNvPr id="17412" name="Rectangle 4"/>
          <p:cNvSpPr>
            <a:spLocks noGrp="1" noChangeArrowheads="1"/>
          </p:cNvSpPr>
          <p:nvPr>
            <p:ph type="ftr" sz="quarter" idx="2"/>
          </p:nvPr>
        </p:nvSpPr>
        <p:spPr bwMode="auto">
          <a:xfrm>
            <a:off x="0" y="9182100"/>
            <a:ext cx="2970213"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nl-NL" dirty="0"/>
          </a:p>
        </p:txBody>
      </p:sp>
      <p:sp>
        <p:nvSpPr>
          <p:cNvPr id="17413" name="Rectangle 5"/>
          <p:cNvSpPr>
            <a:spLocks noGrp="1" noChangeArrowheads="1"/>
          </p:cNvSpPr>
          <p:nvPr>
            <p:ph type="sldNum" sz="quarter" idx="3"/>
          </p:nvPr>
        </p:nvSpPr>
        <p:spPr bwMode="auto">
          <a:xfrm>
            <a:off x="3884613" y="9182100"/>
            <a:ext cx="2970212"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A79D6DE-144F-4475-A0BB-62BAD0E5C7E8}" type="slidenum">
              <a:rPr lang="nl-NL"/>
              <a:pPr/>
              <a:t>‹#›</a:t>
            </a:fld>
            <a:endParaRPr lang="nl-NL" dirty="0"/>
          </a:p>
        </p:txBody>
      </p:sp>
    </p:spTree>
    <p:extLst>
      <p:ext uri="{BB962C8B-B14F-4D97-AF65-F5344CB8AC3E}">
        <p14:creationId xmlns:p14="http://schemas.microsoft.com/office/powerpoint/2010/main" val="3090978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nl-NL" dirty="0"/>
          </a:p>
        </p:txBody>
      </p:sp>
      <p:sp>
        <p:nvSpPr>
          <p:cNvPr id="3075" name="Rectangle 3"/>
          <p:cNvSpPr>
            <a:spLocks noGrp="1" noChangeArrowheads="1"/>
          </p:cNvSpPr>
          <p:nvPr>
            <p:ph type="dt" idx="1"/>
          </p:nvPr>
        </p:nvSpPr>
        <p:spPr bwMode="auto">
          <a:xfrm>
            <a:off x="3884613" y="0"/>
            <a:ext cx="2970212" cy="48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dirty="0"/>
          </a:p>
        </p:txBody>
      </p:sp>
      <p:sp>
        <p:nvSpPr>
          <p:cNvPr id="3076" name="Rectangle 4"/>
          <p:cNvSpPr>
            <a:spLocks noGrp="1" noRot="1" noChangeAspect="1" noChangeArrowheads="1" noTextEdit="1"/>
          </p:cNvSpPr>
          <p:nvPr>
            <p:ph type="sldImg" idx="2"/>
          </p:nvPr>
        </p:nvSpPr>
        <p:spPr bwMode="auto">
          <a:xfrm>
            <a:off x="1011238" y="725488"/>
            <a:ext cx="4832350" cy="3624262"/>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591050"/>
            <a:ext cx="5026025" cy="4348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3078" name="Rectangle 6"/>
          <p:cNvSpPr>
            <a:spLocks noGrp="1" noChangeArrowheads="1"/>
          </p:cNvSpPr>
          <p:nvPr>
            <p:ph type="ftr" sz="quarter" idx="4"/>
          </p:nvPr>
        </p:nvSpPr>
        <p:spPr bwMode="auto">
          <a:xfrm>
            <a:off x="0" y="9182100"/>
            <a:ext cx="2970213"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nl-NL" dirty="0"/>
          </a:p>
        </p:txBody>
      </p:sp>
      <p:sp>
        <p:nvSpPr>
          <p:cNvPr id="3079" name="Rectangle 7"/>
          <p:cNvSpPr>
            <a:spLocks noGrp="1" noChangeArrowheads="1"/>
          </p:cNvSpPr>
          <p:nvPr>
            <p:ph type="sldNum" sz="quarter" idx="5"/>
          </p:nvPr>
        </p:nvSpPr>
        <p:spPr bwMode="auto">
          <a:xfrm>
            <a:off x="3884613" y="9182100"/>
            <a:ext cx="2970212" cy="482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052E39-57AD-470F-89D2-40EEE8D969C7}" type="slidenum">
              <a:rPr lang="nl-NL"/>
              <a:pPr/>
              <a:t>‹#›</a:t>
            </a:fld>
            <a:endParaRPr lang="nl-NL" dirty="0"/>
          </a:p>
        </p:txBody>
      </p:sp>
    </p:spTree>
    <p:extLst>
      <p:ext uri="{BB962C8B-B14F-4D97-AF65-F5344CB8AC3E}">
        <p14:creationId xmlns:p14="http://schemas.microsoft.com/office/powerpoint/2010/main" val="11026060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hasCustomPrompt="1"/>
          </p:nvPr>
        </p:nvSpPr>
        <p:spPr>
          <a:xfrm>
            <a:off x="380999" y="1849966"/>
            <a:ext cx="8322733" cy="3915833"/>
          </a:xfrm>
        </p:spPr>
        <p:txBody>
          <a:bodyPr anchor="ctr"/>
          <a:lstStyle>
            <a:lvl1pPr marL="0" marR="0" indent="0" algn="ctr" defTabSz="914400" rtl="0" eaLnBrk="1" fontAlgn="base" latinLnBrk="0" hangingPunct="1">
              <a:lnSpc>
                <a:spcPct val="100000"/>
              </a:lnSpc>
              <a:spcBef>
                <a:spcPct val="0"/>
              </a:spcBef>
              <a:spcAft>
                <a:spcPct val="0"/>
              </a:spcAft>
              <a:buClrTx/>
              <a:buSzTx/>
              <a:buFontTx/>
              <a:buNone/>
              <a:tabLst/>
              <a:defRPr sz="3600"/>
            </a:lvl1pPr>
          </a:lstStyle>
          <a:p>
            <a:r>
              <a:rPr lang="en-GB" noProof="0" dirty="0"/>
              <a:t>Committee V.3</a:t>
            </a:r>
            <a:br>
              <a:rPr lang="en-GB" noProof="0" dirty="0"/>
            </a:br>
            <a:br>
              <a:rPr lang="en-GB" noProof="0" dirty="0"/>
            </a:br>
            <a:r>
              <a:rPr lang="nl-NL" dirty="0"/>
              <a:t> </a:t>
            </a:r>
            <a:r>
              <a:rPr lang="en-GB" sz="5400" kern="0" dirty="0"/>
              <a:t>Material and Fabrication Technology</a:t>
            </a:r>
            <a:endParaRPr lang="nl-NL" dirty="0"/>
          </a:p>
        </p:txBody>
      </p:sp>
      <p:sp>
        <p:nvSpPr>
          <p:cNvPr id="5166" name="Line 46"/>
          <p:cNvSpPr>
            <a:spLocks noChangeShapeType="1"/>
          </p:cNvSpPr>
          <p:nvPr/>
        </p:nvSpPr>
        <p:spPr bwMode="auto">
          <a:xfrm>
            <a:off x="0" y="5943600"/>
            <a:ext cx="9144000" cy="0"/>
          </a:xfrm>
          <a:prstGeom prst="line">
            <a:avLst/>
          </a:prstGeom>
          <a:noFill/>
          <a:ln w="9525">
            <a:solidFill>
              <a:schemeClr val="bg1"/>
            </a:solidFill>
            <a:round/>
            <a:headEnd/>
            <a:tailEnd/>
          </a:ln>
          <a:effectLst/>
        </p:spPr>
        <p:txBody>
          <a:bodyPr/>
          <a:lstStyle/>
          <a:p>
            <a:endParaRPr lang="en-US" dirty="0"/>
          </a:p>
        </p:txBody>
      </p:sp>
      <p:sp>
        <p:nvSpPr>
          <p:cNvPr id="5167" name="Rectangle 47"/>
          <p:cNvSpPr>
            <a:spLocks noGrp="1" noChangeArrowheads="1"/>
          </p:cNvSpPr>
          <p:nvPr>
            <p:ph type="subTitle" idx="1" hasCustomPrompt="1"/>
          </p:nvPr>
        </p:nvSpPr>
        <p:spPr>
          <a:xfrm>
            <a:off x="381000" y="5765800"/>
            <a:ext cx="8322732" cy="1041400"/>
          </a:xfrm>
        </p:spPr>
        <p:txBody>
          <a:bodyPr/>
          <a:lstStyle>
            <a:lvl1pPr marL="0" marR="0" indent="0" algn="ctr" defTabSz="914400" rtl="0" eaLnBrk="1" fontAlgn="base" latinLnBrk="0" hangingPunct="1">
              <a:lnSpc>
                <a:spcPct val="100000"/>
              </a:lnSpc>
              <a:spcBef>
                <a:spcPct val="20000"/>
              </a:spcBef>
              <a:spcAft>
                <a:spcPct val="0"/>
              </a:spcAft>
              <a:buClr>
                <a:srgbClr val="042388"/>
              </a:buClr>
              <a:buSzPct val="70000"/>
              <a:buFontTx/>
              <a:buNone/>
              <a:tabLst/>
              <a:defRPr baseline="0"/>
            </a:lvl1pPr>
          </a:lstStyle>
          <a:p>
            <a:r>
              <a:rPr lang="en-GB" noProof="0" dirty="0"/>
              <a:t>Committee chairman - Lennart </a:t>
            </a:r>
            <a:r>
              <a:rPr lang="en-GB" noProof="0" dirty="0" err="1"/>
              <a:t>Josefson</a:t>
            </a:r>
            <a:r>
              <a:rPr lang="en-GB" noProof="0" dirty="0"/>
              <a:t> </a:t>
            </a:r>
          </a:p>
          <a:p>
            <a:r>
              <a:rPr lang="en-GB" noProof="0" dirty="0"/>
              <a:t>Official discusser - Stephane </a:t>
            </a:r>
            <a:r>
              <a:rPr lang="en-GB" noProof="0" dirty="0" err="1"/>
              <a:t>Paboeuf</a:t>
            </a:r>
            <a:endParaRPr lang="en-GB" noProof="0" dirty="0"/>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3" name="Content Placeholder 2"/>
          <p:cNvSpPr>
            <a:spLocks noGrp="1"/>
          </p:cNvSpPr>
          <p:nvPr>
            <p:ph idx="1" hasCustomPrompt="1"/>
          </p:nvPr>
        </p:nvSpPr>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65067" y="6392333"/>
            <a:ext cx="778933" cy="457200"/>
          </a:xfrm>
          <a:prstGeom prst="rect">
            <a:avLst/>
          </a:prstGeom>
        </p:spPr>
        <p:txBody>
          <a:bodyPr/>
          <a:lstStyle>
            <a:lvl1pPr>
              <a:defRPr/>
            </a:lvl1pPr>
          </a:lstStyle>
          <a:p>
            <a:fld id="{DB190A45-4687-4A48-89F3-CBFDBD58C1FD}" type="slidenum">
              <a:rPr lang="nl-NL"/>
              <a:pPr/>
              <a:t>‹#›</a:t>
            </a:fld>
            <a:endParaRPr lang="nl-NL" dirty="0"/>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6" name="Slide Number Placeholder 5"/>
          <p:cNvSpPr>
            <a:spLocks noGrp="1"/>
          </p:cNvSpPr>
          <p:nvPr>
            <p:ph type="sldNum" sz="quarter" idx="12"/>
          </p:nvPr>
        </p:nvSpPr>
        <p:spPr>
          <a:xfrm>
            <a:off x="8365067" y="6392333"/>
            <a:ext cx="778933" cy="457200"/>
          </a:xfrm>
          <a:prstGeom prst="rect">
            <a:avLst/>
          </a:prstGeom>
        </p:spPr>
        <p:txBody>
          <a:bodyPr/>
          <a:lstStyle>
            <a:lvl1pPr>
              <a:defRPr/>
            </a:lvl1pPr>
          </a:lstStyle>
          <a:p>
            <a:fld id="{DB190A45-4687-4A48-89F3-CBFDBD58C1FD}" type="slidenum">
              <a:rPr lang="nl-NL"/>
              <a:pPr/>
              <a:t>‹#›</a:t>
            </a:fld>
            <a:endParaRPr lang="nl-NL" dirty="0"/>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emf"/><Relationship Id="rId4" Type="http://schemas.openxmlformats.org/officeDocument/2006/relationships/theme" Target="../theme/theme1.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1454670"/>
            <a:ext cx="7991475"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Title</a:t>
            </a:r>
          </a:p>
        </p:txBody>
      </p:sp>
      <p:sp>
        <p:nvSpPr>
          <p:cNvPr id="1027" name="Rectangle 3"/>
          <p:cNvSpPr>
            <a:spLocks noGrp="1" noChangeArrowheads="1"/>
          </p:cNvSpPr>
          <p:nvPr>
            <p:ph type="body" idx="1"/>
          </p:nvPr>
        </p:nvSpPr>
        <p:spPr bwMode="auto">
          <a:xfrm>
            <a:off x="688975" y="2277534"/>
            <a:ext cx="7986713" cy="40375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031" name="Picture 7"/>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987693" y="70556"/>
            <a:ext cx="1165754" cy="118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29675" y="124605"/>
            <a:ext cx="129253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022205" y="124605"/>
            <a:ext cx="1118937"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89142" y="124605"/>
            <a:ext cx="1440533"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867284" y="124605"/>
            <a:ext cx="1146615"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005262" y="124605"/>
            <a:ext cx="846737"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 y="124605"/>
            <a:ext cx="1867285"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ransition spd="slow">
    <p:zoom/>
  </p:transition>
  <p:txStyles>
    <p:titleStyle>
      <a:lvl1pPr algn="l" rtl="0" eaLnBrk="1" fontAlgn="base" hangingPunct="1">
        <a:spcBef>
          <a:spcPct val="0"/>
        </a:spcBef>
        <a:spcAft>
          <a:spcPct val="0"/>
        </a:spcAft>
        <a:defRPr sz="2800" b="1">
          <a:solidFill>
            <a:srgbClr val="FF6600"/>
          </a:solidFill>
          <a:latin typeface="+mj-lt"/>
          <a:ea typeface="+mj-ea"/>
          <a:cs typeface="+mj-cs"/>
        </a:defRPr>
      </a:lvl1pPr>
      <a:lvl2pPr algn="l" rtl="0" eaLnBrk="1" fontAlgn="base" hangingPunct="1">
        <a:spcBef>
          <a:spcPct val="0"/>
        </a:spcBef>
        <a:spcAft>
          <a:spcPct val="0"/>
        </a:spcAft>
        <a:defRPr sz="2800" b="1">
          <a:solidFill>
            <a:srgbClr val="FF6600"/>
          </a:solidFill>
          <a:latin typeface="Glasgow-Medium" pitchFamily="34" charset="0"/>
        </a:defRPr>
      </a:lvl2pPr>
      <a:lvl3pPr algn="l" rtl="0" eaLnBrk="1" fontAlgn="base" hangingPunct="1">
        <a:spcBef>
          <a:spcPct val="0"/>
        </a:spcBef>
        <a:spcAft>
          <a:spcPct val="0"/>
        </a:spcAft>
        <a:defRPr sz="2800" b="1">
          <a:solidFill>
            <a:srgbClr val="FF6600"/>
          </a:solidFill>
          <a:latin typeface="Glasgow-Medium" pitchFamily="34" charset="0"/>
        </a:defRPr>
      </a:lvl3pPr>
      <a:lvl4pPr algn="l" rtl="0" eaLnBrk="1" fontAlgn="base" hangingPunct="1">
        <a:spcBef>
          <a:spcPct val="0"/>
        </a:spcBef>
        <a:spcAft>
          <a:spcPct val="0"/>
        </a:spcAft>
        <a:defRPr sz="2800" b="1">
          <a:solidFill>
            <a:srgbClr val="FF6600"/>
          </a:solidFill>
          <a:latin typeface="Glasgow-Medium" pitchFamily="34" charset="0"/>
        </a:defRPr>
      </a:lvl4pPr>
      <a:lvl5pPr algn="l" rtl="0" eaLnBrk="1" fontAlgn="base" hangingPunct="1">
        <a:spcBef>
          <a:spcPct val="0"/>
        </a:spcBef>
        <a:spcAft>
          <a:spcPct val="0"/>
        </a:spcAft>
        <a:defRPr sz="2800" b="1">
          <a:solidFill>
            <a:srgbClr val="FF6600"/>
          </a:solidFill>
          <a:latin typeface="Glasgow-Medium" pitchFamily="34" charset="0"/>
        </a:defRPr>
      </a:lvl5pPr>
      <a:lvl6pPr marL="457200" algn="l" rtl="0" eaLnBrk="1" fontAlgn="base" hangingPunct="1">
        <a:spcBef>
          <a:spcPct val="0"/>
        </a:spcBef>
        <a:spcAft>
          <a:spcPct val="0"/>
        </a:spcAft>
        <a:defRPr sz="2800" b="1">
          <a:solidFill>
            <a:srgbClr val="FF6600"/>
          </a:solidFill>
          <a:latin typeface="Glasgow-Medium" pitchFamily="34" charset="0"/>
        </a:defRPr>
      </a:lvl6pPr>
      <a:lvl7pPr marL="914400" algn="l" rtl="0" eaLnBrk="1" fontAlgn="base" hangingPunct="1">
        <a:spcBef>
          <a:spcPct val="0"/>
        </a:spcBef>
        <a:spcAft>
          <a:spcPct val="0"/>
        </a:spcAft>
        <a:defRPr sz="2800" b="1">
          <a:solidFill>
            <a:srgbClr val="FF6600"/>
          </a:solidFill>
          <a:latin typeface="Glasgow-Medium" pitchFamily="34" charset="0"/>
        </a:defRPr>
      </a:lvl7pPr>
      <a:lvl8pPr marL="1371600" algn="l" rtl="0" eaLnBrk="1" fontAlgn="base" hangingPunct="1">
        <a:spcBef>
          <a:spcPct val="0"/>
        </a:spcBef>
        <a:spcAft>
          <a:spcPct val="0"/>
        </a:spcAft>
        <a:defRPr sz="2800" b="1">
          <a:solidFill>
            <a:srgbClr val="FF6600"/>
          </a:solidFill>
          <a:latin typeface="Glasgow-Medium" pitchFamily="34" charset="0"/>
        </a:defRPr>
      </a:lvl8pPr>
      <a:lvl9pPr marL="1828800" algn="l" rtl="0" eaLnBrk="1" fontAlgn="base" hangingPunct="1">
        <a:spcBef>
          <a:spcPct val="0"/>
        </a:spcBef>
        <a:spcAft>
          <a:spcPct val="0"/>
        </a:spcAft>
        <a:defRPr sz="2800" b="1">
          <a:solidFill>
            <a:srgbClr val="FF6600"/>
          </a:solidFill>
          <a:latin typeface="Glasgow-Medium" pitchFamily="34" charset="0"/>
        </a:defRPr>
      </a:lvl9pPr>
    </p:titleStyle>
    <p:bodyStyle>
      <a:lvl1pPr marL="342900" indent="-342900" algn="l" rtl="0" eaLnBrk="1" fontAlgn="base" hangingPunct="1">
        <a:spcBef>
          <a:spcPct val="20000"/>
        </a:spcBef>
        <a:spcAft>
          <a:spcPct val="0"/>
        </a:spcAft>
        <a:buClr>
          <a:srgbClr val="042388"/>
        </a:buClr>
        <a:buSzPct val="70000"/>
        <a:buChar char="–"/>
        <a:defRPr sz="2600">
          <a:solidFill>
            <a:srgbClr val="042388"/>
          </a:solidFill>
          <a:latin typeface="+mn-lt"/>
          <a:ea typeface="+mn-ea"/>
          <a:cs typeface="+mn-cs"/>
        </a:defRPr>
      </a:lvl1pPr>
      <a:lvl2pPr marL="742950" indent="-285750" algn="l" rtl="0" eaLnBrk="1" fontAlgn="base" hangingPunct="1">
        <a:spcBef>
          <a:spcPct val="20000"/>
        </a:spcBef>
        <a:spcAft>
          <a:spcPct val="0"/>
        </a:spcAft>
        <a:buClr>
          <a:srgbClr val="042388"/>
        </a:buClr>
        <a:buSzPct val="70000"/>
        <a:buChar char="–"/>
        <a:defRPr sz="2400">
          <a:solidFill>
            <a:srgbClr val="4D588F"/>
          </a:solidFill>
          <a:latin typeface="+mn-lt"/>
        </a:defRPr>
      </a:lvl2pPr>
      <a:lvl3pPr marL="1143000" indent="-228600" algn="l" rtl="0" eaLnBrk="1" fontAlgn="base" hangingPunct="1">
        <a:spcBef>
          <a:spcPct val="20000"/>
        </a:spcBef>
        <a:spcAft>
          <a:spcPct val="0"/>
        </a:spcAft>
        <a:buClr>
          <a:srgbClr val="042388"/>
        </a:buClr>
        <a:buSzPct val="70000"/>
        <a:buChar char="–"/>
        <a:defRPr sz="2000">
          <a:solidFill>
            <a:srgbClr val="042388"/>
          </a:solidFill>
          <a:latin typeface="+mn-lt"/>
        </a:defRPr>
      </a:lvl3pPr>
      <a:lvl4pPr marL="1600200" indent="-228600" algn="l" rtl="0" eaLnBrk="1" fontAlgn="base" hangingPunct="1">
        <a:spcBef>
          <a:spcPct val="20000"/>
        </a:spcBef>
        <a:spcAft>
          <a:spcPct val="0"/>
        </a:spcAft>
        <a:buClr>
          <a:srgbClr val="042388"/>
        </a:buClr>
        <a:buSzPct val="70000"/>
        <a:buChar char="–"/>
        <a:defRPr>
          <a:solidFill>
            <a:srgbClr val="4D588F"/>
          </a:solidFill>
          <a:latin typeface="+mn-lt"/>
        </a:defRPr>
      </a:lvl4pPr>
      <a:lvl5pPr marL="2057400" indent="-228600" algn="l" rtl="0" eaLnBrk="1" fontAlgn="base" hangingPunct="1">
        <a:spcBef>
          <a:spcPct val="20000"/>
        </a:spcBef>
        <a:spcAft>
          <a:spcPct val="0"/>
        </a:spcAft>
        <a:buClr>
          <a:srgbClr val="042388"/>
        </a:buClr>
        <a:buSzPct val="70000"/>
        <a:buChar char="–"/>
        <a:defRPr>
          <a:solidFill>
            <a:srgbClr val="042388"/>
          </a:solidFill>
          <a:latin typeface="+mn-lt"/>
        </a:defRPr>
      </a:lvl5pPr>
      <a:lvl6pPr marL="2514600" indent="-228600" algn="l" rtl="0" eaLnBrk="1" fontAlgn="base" hangingPunct="1">
        <a:spcBef>
          <a:spcPct val="20000"/>
        </a:spcBef>
        <a:spcAft>
          <a:spcPct val="0"/>
        </a:spcAft>
        <a:buClr>
          <a:srgbClr val="042388"/>
        </a:buClr>
        <a:buSzPct val="70000"/>
        <a:buChar char="–"/>
        <a:defRPr>
          <a:solidFill>
            <a:srgbClr val="042388"/>
          </a:solidFill>
          <a:latin typeface="+mn-lt"/>
        </a:defRPr>
      </a:lvl6pPr>
      <a:lvl7pPr marL="2971800" indent="-228600" algn="l" rtl="0" eaLnBrk="1" fontAlgn="base" hangingPunct="1">
        <a:spcBef>
          <a:spcPct val="20000"/>
        </a:spcBef>
        <a:spcAft>
          <a:spcPct val="0"/>
        </a:spcAft>
        <a:buClr>
          <a:srgbClr val="042388"/>
        </a:buClr>
        <a:buSzPct val="70000"/>
        <a:buChar char="–"/>
        <a:defRPr>
          <a:solidFill>
            <a:srgbClr val="042388"/>
          </a:solidFill>
          <a:latin typeface="+mn-lt"/>
        </a:defRPr>
      </a:lvl7pPr>
      <a:lvl8pPr marL="3429000" indent="-228600" algn="l" rtl="0" eaLnBrk="1" fontAlgn="base" hangingPunct="1">
        <a:spcBef>
          <a:spcPct val="20000"/>
        </a:spcBef>
        <a:spcAft>
          <a:spcPct val="0"/>
        </a:spcAft>
        <a:buClr>
          <a:srgbClr val="042388"/>
        </a:buClr>
        <a:buSzPct val="70000"/>
        <a:buChar char="–"/>
        <a:defRPr>
          <a:solidFill>
            <a:srgbClr val="042388"/>
          </a:solidFill>
          <a:latin typeface="+mn-lt"/>
        </a:defRPr>
      </a:lvl8pPr>
      <a:lvl9pPr marL="3886200" indent="-228600" algn="l" rtl="0" eaLnBrk="1" fontAlgn="base" hangingPunct="1">
        <a:spcBef>
          <a:spcPct val="20000"/>
        </a:spcBef>
        <a:spcAft>
          <a:spcPct val="0"/>
        </a:spcAft>
        <a:buClr>
          <a:srgbClr val="042388"/>
        </a:buClr>
        <a:buSzPct val="70000"/>
        <a:buChar char="–"/>
        <a:defRPr>
          <a:solidFill>
            <a:srgbClr val="0423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Committee V.3</a:t>
            </a:r>
            <a:br>
              <a:rPr lang="en-GB" dirty="0"/>
            </a:br>
            <a:br>
              <a:rPr lang="en-GB" dirty="0"/>
            </a:br>
            <a:r>
              <a:rPr lang="nl-NL" dirty="0"/>
              <a:t> </a:t>
            </a:r>
            <a:r>
              <a:rPr lang="en-GB" sz="5400" dirty="0"/>
              <a:t>Material and Fabrication Technology</a:t>
            </a:r>
            <a:endParaRPr lang="en-GB" dirty="0"/>
          </a:p>
        </p:txBody>
      </p:sp>
      <p:sp>
        <p:nvSpPr>
          <p:cNvPr id="7" name="Subtitle 6"/>
          <p:cNvSpPr>
            <a:spLocks noGrp="1"/>
          </p:cNvSpPr>
          <p:nvPr>
            <p:ph type="subTitle" idx="1"/>
          </p:nvPr>
        </p:nvSpPr>
        <p:spPr/>
        <p:txBody>
          <a:bodyPr/>
          <a:lstStyle/>
          <a:p>
            <a:r>
              <a:rPr lang="en-GB" dirty="0"/>
              <a:t>Committee chairman - Lennart </a:t>
            </a:r>
            <a:r>
              <a:rPr lang="en-GB" dirty="0" err="1"/>
              <a:t>Josefson</a:t>
            </a:r>
            <a:r>
              <a:rPr lang="en-GB" dirty="0"/>
              <a:t> </a:t>
            </a:r>
          </a:p>
          <a:p>
            <a:r>
              <a:rPr lang="en-GB" dirty="0"/>
              <a:t>Official discusser - Stephane </a:t>
            </a:r>
            <a:r>
              <a:rPr lang="en-GB" dirty="0" err="1"/>
              <a:t>Paboeuf</a:t>
            </a:r>
            <a:endParaRPr lang="en-GB" dirty="0"/>
          </a:p>
        </p:txBody>
      </p:sp>
    </p:spTree>
    <p:extLst>
      <p:ext uri="{BB962C8B-B14F-4D97-AF65-F5344CB8AC3E}">
        <p14:creationId xmlns:p14="http://schemas.microsoft.com/office/powerpoint/2010/main" val="612636505"/>
      </p:ext>
    </p:extLst>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Mandate</a:t>
            </a:r>
          </a:p>
        </p:txBody>
      </p:sp>
      <p:sp>
        <p:nvSpPr>
          <p:cNvPr id="3" name="Content Placeholder 2"/>
          <p:cNvSpPr>
            <a:spLocks noGrp="1"/>
          </p:cNvSpPr>
          <p:nvPr>
            <p:ph idx="1"/>
          </p:nvPr>
        </p:nvSpPr>
        <p:spPr/>
        <p:txBody>
          <a:bodyPr/>
          <a:lstStyle/>
          <a:p>
            <a:pPr marL="0" indent="0" algn="ctr">
              <a:buNone/>
            </a:pPr>
            <a:r>
              <a:rPr lang="en-GB" dirty="0"/>
              <a:t>The committee shall give an overview about new developments in the field of ship and offshore materials and fabrication techniques with a focus on trends which are highly relevant for practical applications in the industry in the recent and coming years. Particular emphasis shall be given to the impact of welding and corrosion protection techniques for structural performance, and on the development of lighter structures.</a:t>
            </a:r>
          </a:p>
        </p:txBody>
      </p:sp>
    </p:spTree>
    <p:extLst>
      <p:ext uri="{BB962C8B-B14F-4D97-AF65-F5344CB8AC3E}">
        <p14:creationId xmlns:p14="http://schemas.microsoft.com/office/powerpoint/2010/main" val="2609039945"/>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Committee members</a:t>
            </a:r>
          </a:p>
        </p:txBody>
      </p:sp>
      <p:sp>
        <p:nvSpPr>
          <p:cNvPr id="3" name="Content Placeholder 2"/>
          <p:cNvSpPr>
            <a:spLocks noGrp="1"/>
          </p:cNvSpPr>
          <p:nvPr>
            <p:ph idx="1"/>
          </p:nvPr>
        </p:nvSpPr>
        <p:spPr/>
        <p:txBody>
          <a:bodyPr/>
          <a:lstStyle/>
          <a:p>
            <a:r>
              <a:rPr lang="en-GB" dirty="0"/>
              <a:t>Very short about committee members and the committee work!</a:t>
            </a:r>
          </a:p>
        </p:txBody>
      </p:sp>
    </p:spTree>
    <p:extLst>
      <p:ext uri="{BB962C8B-B14F-4D97-AF65-F5344CB8AC3E}">
        <p14:creationId xmlns:p14="http://schemas.microsoft.com/office/powerpoint/2010/main" val="979108222"/>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Important progress</a:t>
            </a:r>
          </a:p>
        </p:txBody>
      </p:sp>
      <p:sp>
        <p:nvSpPr>
          <p:cNvPr id="3" name="Content Placeholder 2"/>
          <p:cNvSpPr>
            <a:spLocks noGrp="1"/>
          </p:cNvSpPr>
          <p:nvPr>
            <p:ph idx="1"/>
          </p:nvPr>
        </p:nvSpPr>
        <p:spPr/>
        <p:txBody>
          <a:bodyPr/>
          <a:lstStyle/>
          <a:p>
            <a:r>
              <a:rPr lang="en-GB" dirty="0"/>
              <a:t>New methods for corrosion mitigation have been successfully implemented…. </a:t>
            </a:r>
          </a:p>
        </p:txBody>
      </p:sp>
    </p:spTree>
    <p:extLst>
      <p:ext uri="{BB962C8B-B14F-4D97-AF65-F5344CB8AC3E}">
        <p14:creationId xmlns:p14="http://schemas.microsoft.com/office/powerpoint/2010/main" val="1595741544"/>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Important findings</a:t>
            </a:r>
          </a:p>
        </p:txBody>
      </p:sp>
      <p:sp>
        <p:nvSpPr>
          <p:cNvPr id="3" name="Content Placeholder 2"/>
          <p:cNvSpPr>
            <a:spLocks noGrp="1"/>
          </p:cNvSpPr>
          <p:nvPr>
            <p:ph idx="1"/>
          </p:nvPr>
        </p:nvSpPr>
        <p:spPr/>
        <p:txBody>
          <a:bodyPr/>
          <a:lstStyle/>
          <a:p>
            <a:r>
              <a:rPr lang="en-GB" dirty="0"/>
              <a:t>Evidence shows that CP does not work in …. applications….</a:t>
            </a:r>
          </a:p>
        </p:txBody>
      </p:sp>
    </p:spTree>
    <p:extLst>
      <p:ext uri="{BB962C8B-B14F-4D97-AF65-F5344CB8AC3E}">
        <p14:creationId xmlns:p14="http://schemas.microsoft.com/office/powerpoint/2010/main" val="605586444"/>
      </p:ext>
    </p:extLst>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Benchmark description</a:t>
            </a:r>
          </a:p>
        </p:txBody>
      </p:sp>
      <p:sp>
        <p:nvSpPr>
          <p:cNvPr id="3" name="Content Placeholder 2"/>
          <p:cNvSpPr>
            <a:spLocks noGrp="1"/>
          </p:cNvSpPr>
          <p:nvPr>
            <p:ph idx="1"/>
          </p:nvPr>
        </p:nvSpPr>
        <p:spPr/>
        <p:txBody>
          <a:bodyPr/>
          <a:lstStyle/>
          <a:p>
            <a:r>
              <a:rPr lang="en-GB" dirty="0"/>
              <a:t>Corrosion fatigue of </a:t>
            </a:r>
            <a:r>
              <a:rPr lang="en-GB" dirty="0" err="1"/>
              <a:t>multiaxially</a:t>
            </a:r>
            <a:r>
              <a:rPr lang="en-GB" dirty="0"/>
              <a:t> loaded joints  </a:t>
            </a:r>
          </a:p>
        </p:txBody>
      </p:sp>
    </p:spTree>
    <p:extLst>
      <p:ext uri="{BB962C8B-B14F-4D97-AF65-F5344CB8AC3E}">
        <p14:creationId xmlns:p14="http://schemas.microsoft.com/office/powerpoint/2010/main" val="3343178809"/>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Benchmark results</a:t>
            </a:r>
          </a:p>
        </p:txBody>
      </p:sp>
      <p:sp>
        <p:nvSpPr>
          <p:cNvPr id="3" name="Content Placeholder 2"/>
          <p:cNvSpPr>
            <a:spLocks noGrp="1"/>
          </p:cNvSpPr>
          <p:nvPr>
            <p:ph idx="1"/>
          </p:nvPr>
        </p:nvSpPr>
        <p:spPr/>
        <p:txBody>
          <a:bodyPr/>
          <a:lstStyle/>
          <a:p>
            <a:r>
              <a:rPr lang="en-GB" dirty="0"/>
              <a:t>Corrosion fatigue of </a:t>
            </a:r>
            <a:r>
              <a:rPr lang="en-GB" dirty="0" err="1"/>
              <a:t>multiaxially</a:t>
            </a:r>
            <a:r>
              <a:rPr lang="en-GB" dirty="0"/>
              <a:t> loaded joints is ….  </a:t>
            </a:r>
          </a:p>
        </p:txBody>
      </p:sp>
    </p:spTree>
    <p:extLst>
      <p:ext uri="{BB962C8B-B14F-4D97-AF65-F5344CB8AC3E}">
        <p14:creationId xmlns:p14="http://schemas.microsoft.com/office/powerpoint/2010/main" val="428739846"/>
      </p:ext>
    </p:extLst>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conclusions</a:t>
            </a:r>
          </a:p>
        </p:txBody>
      </p:sp>
      <p:sp>
        <p:nvSpPr>
          <p:cNvPr id="3" name="Content Placeholder 2"/>
          <p:cNvSpPr>
            <a:spLocks noGrp="1"/>
          </p:cNvSpPr>
          <p:nvPr>
            <p:ph idx="1"/>
          </p:nvPr>
        </p:nvSpPr>
        <p:spPr/>
        <p:txBody>
          <a:bodyPr/>
          <a:lstStyle/>
          <a:p>
            <a:r>
              <a:rPr lang="en-GB" dirty="0"/>
              <a:t>Corrosion of </a:t>
            </a:r>
            <a:r>
              <a:rPr lang="en-GB" dirty="0" err="1"/>
              <a:t>multiaxially</a:t>
            </a:r>
            <a:r>
              <a:rPr lang="en-GB" dirty="0"/>
              <a:t> loaded joints shows …. </a:t>
            </a:r>
          </a:p>
        </p:txBody>
      </p:sp>
    </p:spTree>
    <p:extLst>
      <p:ext uri="{BB962C8B-B14F-4D97-AF65-F5344CB8AC3E}">
        <p14:creationId xmlns:p14="http://schemas.microsoft.com/office/powerpoint/2010/main" val="605586444"/>
      </p:ext>
    </p:extLst>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recommendations</a:t>
            </a:r>
          </a:p>
        </p:txBody>
      </p:sp>
      <p:sp>
        <p:nvSpPr>
          <p:cNvPr id="3" name="Content Placeholder 2"/>
          <p:cNvSpPr>
            <a:spLocks noGrp="1"/>
          </p:cNvSpPr>
          <p:nvPr>
            <p:ph idx="1"/>
          </p:nvPr>
        </p:nvSpPr>
        <p:spPr/>
        <p:txBody>
          <a:bodyPr/>
          <a:lstStyle/>
          <a:p>
            <a:r>
              <a:rPr lang="en-GB" dirty="0"/>
              <a:t>Full scale tests are required for validation of….</a:t>
            </a:r>
          </a:p>
        </p:txBody>
      </p:sp>
    </p:spTree>
    <p:extLst>
      <p:ext uri="{BB962C8B-B14F-4D97-AF65-F5344CB8AC3E}">
        <p14:creationId xmlns:p14="http://schemas.microsoft.com/office/powerpoint/2010/main" val="605586444"/>
      </p:ext>
    </p:extLst>
  </p:cSld>
  <p:clrMapOvr>
    <a:masterClrMapping/>
  </p:clrMapOvr>
  <p:transition spd="slow">
    <p:zoom/>
  </p:transition>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4"/>
  <p:tag name="TPOS" val="2"/>
</p:tagLst>
</file>

<file path=ppt/theme/theme1.xml><?xml version="1.0" encoding="utf-8"?>
<a:theme xmlns:a="http://schemas.openxmlformats.org/drawingml/2006/main" name="Marin Powerpoint DEF">
  <a:themeElements>
    <a:clrScheme name="Marin Powerpoint D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arin Powerpoint DEF">
      <a:majorFont>
        <a:latin typeface="Glasgow-Medium"/>
        <a:ea typeface=""/>
        <a:cs typeface=""/>
      </a:majorFont>
      <a:minorFont>
        <a:latin typeface="Glasgow-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N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rin Powerpoint DEF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rin Powerpoint DEF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rin Powerpoint DEF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rin Powerpoint DEF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rin Powerpoint DE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rin Powerpoint DE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rin Powerpoint DE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ISSC 2018 Presentation template</Template>
  <TotalTime>0</TotalTime>
  <Words>158</Words>
  <Application>Microsoft Office PowerPoint</Application>
  <PresentationFormat>On-screen Show (4:3)</PresentationFormat>
  <Paragraphs>19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Glasgow-Medium</vt:lpstr>
      <vt:lpstr>Times New Roman</vt:lpstr>
      <vt:lpstr>Marin Powerpoint DEF</vt:lpstr>
      <vt:lpstr>Committee V.3   Material and Fabrication Technology</vt:lpstr>
      <vt:lpstr>Mandate</vt:lpstr>
      <vt:lpstr>Committee members</vt:lpstr>
      <vt:lpstr>Important progress</vt:lpstr>
      <vt:lpstr>Important findings</vt:lpstr>
      <vt:lpstr>Benchmark description</vt:lpstr>
      <vt:lpstr>Benchmark results</vt:lpstr>
      <vt:lpstr>Main conclusions</vt:lpstr>
      <vt:lpstr>Main recommendations</vt:lpstr>
    </vt:vector>
  </TitlesOfParts>
  <Manager>Mirek Kaminski</Manager>
  <Company>MARIN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Committee V.3   Material and Fabrication Technology</dc:title>
  <dc:subject>Hydro-Structural Services</dc:subject>
  <dc:creator>Eunji Na</dc:creator>
  <cp:lastModifiedBy>Eunji Na</cp:lastModifiedBy>
  <cp:revision>1</cp:revision>
  <dcterms:created xsi:type="dcterms:W3CDTF">2018-08-23T23:17:15Z</dcterms:created>
  <dcterms:modified xsi:type="dcterms:W3CDTF">2018-08-23T23:17:30Z</dcterms:modified>
</cp:coreProperties>
</file>