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handoutMasterIdLst>
    <p:handoutMasterId r:id="rId15"/>
  </p:handoutMasterIdLst>
  <p:sldIdLst>
    <p:sldId id="659" r:id="rId2"/>
    <p:sldId id="661" r:id="rId3"/>
    <p:sldId id="662" r:id="rId4"/>
    <p:sldId id="660" r:id="rId5"/>
    <p:sldId id="663" r:id="rId6"/>
    <p:sldId id="666" r:id="rId7"/>
    <p:sldId id="667" r:id="rId8"/>
    <p:sldId id="664" r:id="rId9"/>
    <p:sldId id="665" r:id="rId10"/>
    <p:sldId id="669" r:id="rId11"/>
    <p:sldId id="668" r:id="rId12"/>
    <p:sldId id="670" r:id="rId13"/>
  </p:sldIdLst>
  <p:sldSz cx="12192000" cy="6858000"/>
  <p:notesSz cx="6854825" cy="9664700"/>
  <p:custDataLst>
    <p:tags r:id="rId16"/>
  </p:custDataLst>
  <p:defaultTextStyle>
    <a:defPPr>
      <a:defRPr lang="nl-NL"/>
    </a:defPPr>
    <a:lvl1pPr algn="ctr" rtl="0" fontAlgn="base">
      <a:spcBef>
        <a:spcPct val="0"/>
      </a:spcBef>
      <a:spcAft>
        <a:spcPct val="0"/>
      </a:spcAft>
      <a:defRPr sz="2000" kern="1200">
        <a:solidFill>
          <a:schemeClr val="tx1"/>
        </a:solidFill>
        <a:latin typeface="Times New Roman" pitchFamily="18" charset="0"/>
        <a:ea typeface="+mn-ea"/>
        <a:cs typeface="+mn-cs"/>
      </a:defRPr>
    </a:lvl1pPr>
    <a:lvl2pPr marL="457200" algn="ctr" rtl="0" fontAlgn="base">
      <a:spcBef>
        <a:spcPct val="0"/>
      </a:spcBef>
      <a:spcAft>
        <a:spcPct val="0"/>
      </a:spcAft>
      <a:defRPr sz="2000" kern="1200">
        <a:solidFill>
          <a:schemeClr val="tx1"/>
        </a:solidFill>
        <a:latin typeface="Times New Roman" pitchFamily="18" charset="0"/>
        <a:ea typeface="+mn-ea"/>
        <a:cs typeface="+mn-cs"/>
      </a:defRPr>
    </a:lvl2pPr>
    <a:lvl3pPr marL="914400" algn="ctr" rtl="0" fontAlgn="base">
      <a:spcBef>
        <a:spcPct val="0"/>
      </a:spcBef>
      <a:spcAft>
        <a:spcPct val="0"/>
      </a:spcAft>
      <a:defRPr sz="2000" kern="1200">
        <a:solidFill>
          <a:schemeClr val="tx1"/>
        </a:solidFill>
        <a:latin typeface="Times New Roman" pitchFamily="18" charset="0"/>
        <a:ea typeface="+mn-ea"/>
        <a:cs typeface="+mn-cs"/>
      </a:defRPr>
    </a:lvl3pPr>
    <a:lvl4pPr marL="1371600" algn="ctr" rtl="0" fontAlgn="base">
      <a:spcBef>
        <a:spcPct val="0"/>
      </a:spcBef>
      <a:spcAft>
        <a:spcPct val="0"/>
      </a:spcAft>
      <a:defRPr sz="2000" kern="1200">
        <a:solidFill>
          <a:schemeClr val="tx1"/>
        </a:solidFill>
        <a:latin typeface="Times New Roman" pitchFamily="18" charset="0"/>
        <a:ea typeface="+mn-ea"/>
        <a:cs typeface="+mn-cs"/>
      </a:defRPr>
    </a:lvl4pPr>
    <a:lvl5pPr marL="1828800" algn="ctr" rtl="0" fontAlgn="base">
      <a:spcBef>
        <a:spcPct val="0"/>
      </a:spcBef>
      <a:spcAft>
        <a:spcPct val="0"/>
      </a:spcAft>
      <a:defRPr sz="2000" kern="1200">
        <a:solidFill>
          <a:schemeClr val="tx1"/>
        </a:solidFill>
        <a:latin typeface="Times New Roman" pitchFamily="18" charset="0"/>
        <a:ea typeface="+mn-ea"/>
        <a:cs typeface="+mn-cs"/>
      </a:defRPr>
    </a:lvl5pPr>
    <a:lvl6pPr marL="2286000" algn="l" defTabSz="914400" rtl="0" eaLnBrk="1" latinLnBrk="0" hangingPunct="1">
      <a:defRPr sz="2000" kern="1200">
        <a:solidFill>
          <a:schemeClr val="tx1"/>
        </a:solidFill>
        <a:latin typeface="Times New Roman" pitchFamily="18" charset="0"/>
        <a:ea typeface="+mn-ea"/>
        <a:cs typeface="+mn-cs"/>
      </a:defRPr>
    </a:lvl6pPr>
    <a:lvl7pPr marL="2743200" algn="l" defTabSz="914400" rtl="0" eaLnBrk="1" latinLnBrk="0" hangingPunct="1">
      <a:defRPr sz="2000" kern="1200">
        <a:solidFill>
          <a:schemeClr val="tx1"/>
        </a:solidFill>
        <a:latin typeface="Times New Roman" pitchFamily="18" charset="0"/>
        <a:ea typeface="+mn-ea"/>
        <a:cs typeface="+mn-cs"/>
      </a:defRPr>
    </a:lvl7pPr>
    <a:lvl8pPr marL="3200400" algn="l" defTabSz="914400" rtl="0" eaLnBrk="1" latinLnBrk="0" hangingPunct="1">
      <a:defRPr sz="2000" kern="1200">
        <a:solidFill>
          <a:schemeClr val="tx1"/>
        </a:solidFill>
        <a:latin typeface="Times New Roman" pitchFamily="18" charset="0"/>
        <a:ea typeface="+mn-ea"/>
        <a:cs typeface="+mn-cs"/>
      </a:defRPr>
    </a:lvl8pPr>
    <a:lvl9pPr marL="3657600" algn="l" defTabSz="914400" rtl="0" eaLnBrk="1" latinLnBrk="0" hangingPunct="1">
      <a:defRPr sz="20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3044">
          <p15:clr>
            <a:srgbClr val="A4A3A4"/>
          </p15:clr>
        </p15:guide>
        <p15:guide id="2" pos="2159">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466"/>
    <a:srgbClr val="66FFCC"/>
    <a:srgbClr val="FF99CC"/>
    <a:srgbClr val="990099"/>
    <a:srgbClr val="CC00CC"/>
    <a:srgbClr val="FF66CC"/>
    <a:srgbClr val="FF6600"/>
    <a:srgbClr val="FFFF00"/>
    <a:srgbClr val="4D588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255" autoAdjust="0"/>
    <p:restoredTop sz="96357" autoAdjust="0"/>
  </p:normalViewPr>
  <p:slideViewPr>
    <p:cSldViewPr snapToGrid="0" snapToObjects="1">
      <p:cViewPr varScale="1">
        <p:scale>
          <a:sx n="72" d="100"/>
          <a:sy n="72" d="100"/>
        </p:scale>
        <p:origin x="1134" y="60"/>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snapToGrid="0" snapToObjects="1">
      <p:cViewPr varScale="1">
        <p:scale>
          <a:sx n="61" d="100"/>
          <a:sy n="61" d="100"/>
        </p:scale>
        <p:origin x="-2722" y="-82"/>
      </p:cViewPr>
      <p:guideLst>
        <p:guide orient="horz" pos="3044"/>
        <p:guide pos="2159"/>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tags" Target="tags/tag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0" y="0"/>
            <a:ext cx="2970213" cy="482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vl1pPr>
          </a:lstStyle>
          <a:p>
            <a:endParaRPr lang="nl-NL" dirty="0"/>
          </a:p>
        </p:txBody>
      </p:sp>
      <p:sp>
        <p:nvSpPr>
          <p:cNvPr id="17411" name="Rectangle 3"/>
          <p:cNvSpPr>
            <a:spLocks noGrp="1" noChangeArrowheads="1"/>
          </p:cNvSpPr>
          <p:nvPr>
            <p:ph type="dt" sz="quarter" idx="1"/>
          </p:nvPr>
        </p:nvSpPr>
        <p:spPr bwMode="auto">
          <a:xfrm>
            <a:off x="3884613" y="0"/>
            <a:ext cx="2970212" cy="482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nl-NL" dirty="0"/>
          </a:p>
        </p:txBody>
      </p:sp>
      <p:sp>
        <p:nvSpPr>
          <p:cNvPr id="17412" name="Rectangle 4"/>
          <p:cNvSpPr>
            <a:spLocks noGrp="1" noChangeArrowheads="1"/>
          </p:cNvSpPr>
          <p:nvPr>
            <p:ph type="ftr" sz="quarter" idx="2"/>
          </p:nvPr>
        </p:nvSpPr>
        <p:spPr bwMode="auto">
          <a:xfrm>
            <a:off x="0" y="9182100"/>
            <a:ext cx="2970213" cy="4826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vl1pPr>
          </a:lstStyle>
          <a:p>
            <a:endParaRPr lang="nl-NL" dirty="0"/>
          </a:p>
        </p:txBody>
      </p:sp>
      <p:sp>
        <p:nvSpPr>
          <p:cNvPr id="17413" name="Rectangle 5"/>
          <p:cNvSpPr>
            <a:spLocks noGrp="1" noChangeArrowheads="1"/>
          </p:cNvSpPr>
          <p:nvPr>
            <p:ph type="sldNum" sz="quarter" idx="3"/>
          </p:nvPr>
        </p:nvSpPr>
        <p:spPr bwMode="auto">
          <a:xfrm>
            <a:off x="3884613" y="9182100"/>
            <a:ext cx="2970212" cy="4826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CA79D6DE-144F-4475-A0BB-62BAD0E5C7E8}" type="slidenum">
              <a:rPr lang="nl-NL"/>
              <a:pPr/>
              <a:t>‹#›</a:t>
            </a:fld>
            <a:endParaRPr lang="nl-NL" dirty="0"/>
          </a:p>
        </p:txBody>
      </p:sp>
    </p:spTree>
    <p:extLst>
      <p:ext uri="{BB962C8B-B14F-4D97-AF65-F5344CB8AC3E}">
        <p14:creationId xmlns:p14="http://schemas.microsoft.com/office/powerpoint/2010/main" val="309097817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0213" cy="482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vl1pPr>
          </a:lstStyle>
          <a:p>
            <a:endParaRPr lang="nl-NL" dirty="0"/>
          </a:p>
        </p:txBody>
      </p:sp>
      <p:sp>
        <p:nvSpPr>
          <p:cNvPr id="3075" name="Rectangle 3"/>
          <p:cNvSpPr>
            <a:spLocks noGrp="1" noChangeArrowheads="1"/>
          </p:cNvSpPr>
          <p:nvPr>
            <p:ph type="dt" idx="1"/>
          </p:nvPr>
        </p:nvSpPr>
        <p:spPr bwMode="auto">
          <a:xfrm>
            <a:off x="3884613" y="0"/>
            <a:ext cx="2970212" cy="482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nl-NL" dirty="0"/>
          </a:p>
        </p:txBody>
      </p:sp>
      <p:sp>
        <p:nvSpPr>
          <p:cNvPr id="3076" name="Rectangle 4"/>
          <p:cNvSpPr>
            <a:spLocks noGrp="1" noRot="1" noChangeAspect="1" noChangeArrowheads="1" noTextEdit="1"/>
          </p:cNvSpPr>
          <p:nvPr>
            <p:ph type="sldImg" idx="2"/>
          </p:nvPr>
        </p:nvSpPr>
        <p:spPr bwMode="auto">
          <a:xfrm>
            <a:off x="206375" y="725488"/>
            <a:ext cx="6442075" cy="3624262"/>
          </a:xfrm>
          <a:prstGeom prst="rect">
            <a:avLst/>
          </a:prstGeom>
          <a:noFill/>
          <a:ln w="9525">
            <a:solidFill>
              <a:srgbClr val="000000"/>
            </a:solidFill>
            <a:miter lim="800000"/>
            <a:headEnd/>
            <a:tailEnd/>
          </a:ln>
          <a:effectLst/>
        </p:spPr>
      </p:sp>
      <p:sp>
        <p:nvSpPr>
          <p:cNvPr id="3077" name="Rectangle 5"/>
          <p:cNvSpPr>
            <a:spLocks noGrp="1" noChangeArrowheads="1"/>
          </p:cNvSpPr>
          <p:nvPr>
            <p:ph type="body" sz="quarter" idx="3"/>
          </p:nvPr>
        </p:nvSpPr>
        <p:spPr bwMode="auto">
          <a:xfrm>
            <a:off x="914400" y="4591050"/>
            <a:ext cx="5026025" cy="43481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nl-NL"/>
              <a:t>Klik om de opmaakprofielen van de modeltekst te bewerken</a:t>
            </a:r>
          </a:p>
          <a:p>
            <a:pPr lvl="1"/>
            <a:r>
              <a:rPr lang="nl-NL"/>
              <a:t>Tweede niveau</a:t>
            </a:r>
          </a:p>
          <a:p>
            <a:pPr lvl="2"/>
            <a:r>
              <a:rPr lang="nl-NL"/>
              <a:t>Derde niveau</a:t>
            </a:r>
          </a:p>
          <a:p>
            <a:pPr lvl="3"/>
            <a:r>
              <a:rPr lang="nl-NL"/>
              <a:t>Vierde niveau</a:t>
            </a:r>
          </a:p>
          <a:p>
            <a:pPr lvl="4"/>
            <a:r>
              <a:rPr lang="nl-NL"/>
              <a:t>Vijfde niveau</a:t>
            </a:r>
          </a:p>
        </p:txBody>
      </p:sp>
      <p:sp>
        <p:nvSpPr>
          <p:cNvPr id="3078" name="Rectangle 6"/>
          <p:cNvSpPr>
            <a:spLocks noGrp="1" noChangeArrowheads="1"/>
          </p:cNvSpPr>
          <p:nvPr>
            <p:ph type="ftr" sz="quarter" idx="4"/>
          </p:nvPr>
        </p:nvSpPr>
        <p:spPr bwMode="auto">
          <a:xfrm>
            <a:off x="0" y="9182100"/>
            <a:ext cx="2970213" cy="4826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vl1pPr>
          </a:lstStyle>
          <a:p>
            <a:endParaRPr lang="nl-NL" dirty="0"/>
          </a:p>
        </p:txBody>
      </p:sp>
      <p:sp>
        <p:nvSpPr>
          <p:cNvPr id="3079" name="Rectangle 7"/>
          <p:cNvSpPr>
            <a:spLocks noGrp="1" noChangeArrowheads="1"/>
          </p:cNvSpPr>
          <p:nvPr>
            <p:ph type="sldNum" sz="quarter" idx="5"/>
          </p:nvPr>
        </p:nvSpPr>
        <p:spPr bwMode="auto">
          <a:xfrm>
            <a:off x="3884613" y="9182100"/>
            <a:ext cx="2970212" cy="4826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95052E39-57AD-470F-89D2-40EEE8D969C7}" type="slidenum">
              <a:rPr lang="nl-NL"/>
              <a:pPr/>
              <a:t>‹#›</a:t>
            </a:fld>
            <a:endParaRPr lang="nl-NL" dirty="0"/>
          </a:p>
        </p:txBody>
      </p:sp>
    </p:spTree>
    <p:extLst>
      <p:ext uri="{BB962C8B-B14F-4D97-AF65-F5344CB8AC3E}">
        <p14:creationId xmlns:p14="http://schemas.microsoft.com/office/powerpoint/2010/main" val="1102606084"/>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New Roman" pitchFamily="18" charset="0"/>
        <a:ea typeface="+mn-ea"/>
        <a:cs typeface="+mn-cs"/>
      </a:defRPr>
    </a:lvl1pPr>
    <a:lvl2pPr marL="457200" algn="l" rtl="0" fontAlgn="base">
      <a:spcBef>
        <a:spcPct val="30000"/>
      </a:spcBef>
      <a:spcAft>
        <a:spcPct val="0"/>
      </a:spcAft>
      <a:defRPr sz="1200" kern="1200">
        <a:solidFill>
          <a:schemeClr val="tx1"/>
        </a:solidFill>
        <a:latin typeface="Times New Roman" pitchFamily="18" charset="0"/>
        <a:ea typeface="+mn-ea"/>
        <a:cs typeface="+mn-cs"/>
      </a:defRPr>
    </a:lvl2pPr>
    <a:lvl3pPr marL="914400" algn="l" rtl="0" fontAlgn="base">
      <a:spcBef>
        <a:spcPct val="30000"/>
      </a:spcBef>
      <a:spcAft>
        <a:spcPct val="0"/>
      </a:spcAft>
      <a:defRPr sz="1200" kern="1200">
        <a:solidFill>
          <a:schemeClr val="tx1"/>
        </a:solidFill>
        <a:latin typeface="Times New Roman" pitchFamily="18" charset="0"/>
        <a:ea typeface="+mn-ea"/>
        <a:cs typeface="+mn-cs"/>
      </a:defRPr>
    </a:lvl3pPr>
    <a:lvl4pPr marL="1371600" algn="l" rtl="0" fontAlgn="base">
      <a:spcBef>
        <a:spcPct val="30000"/>
      </a:spcBef>
      <a:spcAft>
        <a:spcPct val="0"/>
      </a:spcAft>
      <a:defRPr sz="1200" kern="1200">
        <a:solidFill>
          <a:schemeClr val="tx1"/>
        </a:solidFill>
        <a:latin typeface="Times New Roman" pitchFamily="18" charset="0"/>
        <a:ea typeface="+mn-ea"/>
        <a:cs typeface="+mn-cs"/>
      </a:defRPr>
    </a:lvl4pPr>
    <a:lvl5pPr marL="1828800" algn="l" rtl="0" fontAlgn="base">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5123" name="Rectangle 3"/>
          <p:cNvSpPr>
            <a:spLocks noGrp="1" noChangeArrowheads="1"/>
          </p:cNvSpPr>
          <p:nvPr>
            <p:ph type="ctrTitle" hasCustomPrompt="1"/>
          </p:nvPr>
        </p:nvSpPr>
        <p:spPr>
          <a:xfrm>
            <a:off x="508001" y="1412651"/>
            <a:ext cx="11096977" cy="3915833"/>
          </a:xfrm>
        </p:spPr>
        <p:txBody>
          <a:bodyPr anchor="ctr"/>
          <a:lstStyle>
            <a:lvl1pPr marL="0" marR="0" indent="0" algn="ctr" defTabSz="914400" rtl="0" eaLnBrk="1" fontAlgn="base" latinLnBrk="0" hangingPunct="1">
              <a:lnSpc>
                <a:spcPct val="100000"/>
              </a:lnSpc>
              <a:spcBef>
                <a:spcPct val="0"/>
              </a:spcBef>
              <a:spcAft>
                <a:spcPct val="0"/>
              </a:spcAft>
              <a:buClrTx/>
              <a:buSzTx/>
              <a:buFontTx/>
              <a:buNone/>
              <a:tabLst/>
              <a:defRPr sz="3600"/>
            </a:lvl1pPr>
          </a:lstStyle>
          <a:p>
            <a:r>
              <a:rPr lang="en-GB" noProof="0" dirty="0"/>
              <a:t>Committee V.3</a:t>
            </a:r>
            <a:br>
              <a:rPr lang="en-GB" noProof="0" dirty="0"/>
            </a:br>
            <a:br>
              <a:rPr lang="en-GB" noProof="0" dirty="0"/>
            </a:br>
            <a:r>
              <a:rPr lang="nl-NL" dirty="0"/>
              <a:t> </a:t>
            </a:r>
            <a:r>
              <a:rPr lang="en-GB" sz="5400" kern="0" dirty="0"/>
              <a:t>Material and Fabrication Technology</a:t>
            </a:r>
            <a:endParaRPr lang="nl-NL" dirty="0"/>
          </a:p>
        </p:txBody>
      </p:sp>
      <p:sp>
        <p:nvSpPr>
          <p:cNvPr id="5166" name="Line 46"/>
          <p:cNvSpPr>
            <a:spLocks noChangeShapeType="1"/>
          </p:cNvSpPr>
          <p:nvPr/>
        </p:nvSpPr>
        <p:spPr bwMode="auto">
          <a:xfrm>
            <a:off x="0" y="5943600"/>
            <a:ext cx="12192000" cy="0"/>
          </a:xfrm>
          <a:prstGeom prst="line">
            <a:avLst/>
          </a:prstGeom>
          <a:noFill/>
          <a:ln w="9525">
            <a:solidFill>
              <a:schemeClr val="bg1"/>
            </a:solidFill>
            <a:round/>
            <a:headEnd/>
            <a:tailEnd/>
          </a:ln>
          <a:effectLst/>
        </p:spPr>
        <p:txBody>
          <a:bodyPr/>
          <a:lstStyle/>
          <a:p>
            <a:endParaRPr lang="en-US" sz="2000" dirty="0"/>
          </a:p>
        </p:txBody>
      </p:sp>
      <p:sp>
        <p:nvSpPr>
          <p:cNvPr id="5167" name="Rectangle 47"/>
          <p:cNvSpPr>
            <a:spLocks noGrp="1" noChangeArrowheads="1"/>
          </p:cNvSpPr>
          <p:nvPr>
            <p:ph type="subTitle" idx="1" hasCustomPrompt="1"/>
          </p:nvPr>
        </p:nvSpPr>
        <p:spPr>
          <a:xfrm>
            <a:off x="508000" y="5527259"/>
            <a:ext cx="11096976" cy="1041400"/>
          </a:xfrm>
        </p:spPr>
        <p:txBody>
          <a:bodyPr/>
          <a:lstStyle>
            <a:lvl1pPr marL="0" marR="0" indent="0" algn="ctr" defTabSz="914400" rtl="0" eaLnBrk="1" fontAlgn="base" latinLnBrk="0" hangingPunct="1">
              <a:lnSpc>
                <a:spcPct val="100000"/>
              </a:lnSpc>
              <a:spcBef>
                <a:spcPct val="20000"/>
              </a:spcBef>
              <a:spcAft>
                <a:spcPct val="0"/>
              </a:spcAft>
              <a:buClr>
                <a:srgbClr val="042388"/>
              </a:buClr>
              <a:buSzPct val="70000"/>
              <a:buFontTx/>
              <a:buNone/>
              <a:tabLst/>
              <a:defRPr baseline="0"/>
            </a:lvl1pPr>
          </a:lstStyle>
          <a:p>
            <a:r>
              <a:rPr lang="en-GB" noProof="0" dirty="0"/>
              <a:t>Committee chairman - Lennart </a:t>
            </a:r>
            <a:r>
              <a:rPr lang="en-GB" noProof="0" dirty="0" err="1"/>
              <a:t>Josefson</a:t>
            </a:r>
            <a:r>
              <a:rPr lang="en-GB" noProof="0" dirty="0"/>
              <a:t> </a:t>
            </a:r>
          </a:p>
          <a:p>
            <a:r>
              <a:rPr lang="en-GB" noProof="0" dirty="0"/>
              <a:t>Official discusser - Stephane </a:t>
            </a:r>
            <a:r>
              <a:rPr lang="en-GB" noProof="0" dirty="0" err="1"/>
              <a:t>Paboeuf</a:t>
            </a:r>
            <a:endParaRPr lang="en-GB" noProof="0" dirty="0"/>
          </a:p>
        </p:txBody>
      </p:sp>
    </p:spTree>
  </p:cSld>
  <p:clrMapOvr>
    <a:masterClrMapping/>
  </p:clrMapOvr>
  <p:transition spd="slow">
    <p:zoom/>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en-US" dirty="0"/>
              <a:t>Title</a:t>
            </a:r>
          </a:p>
        </p:txBody>
      </p:sp>
      <p:sp>
        <p:nvSpPr>
          <p:cNvPr id="3" name="Content Placeholder 2"/>
          <p:cNvSpPr>
            <a:spLocks noGrp="1"/>
          </p:cNvSpPr>
          <p:nvPr>
            <p:ph idx="1" hasCustomPrompt="1"/>
          </p:nvPr>
        </p:nvSpPr>
        <p:spPr/>
        <p:txBody>
          <a:bodyPr/>
          <a:lstStyle>
            <a:lvl1pPr>
              <a:defRPr/>
            </a:lvl1pPr>
          </a:lstStyle>
          <a:p>
            <a:pPr lvl="0"/>
            <a:r>
              <a:rPr lang="en-US" dirty="0"/>
              <a:t>First level</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12"/>
          </p:nvPr>
        </p:nvSpPr>
        <p:spPr>
          <a:xfrm>
            <a:off x="11153425" y="6392333"/>
            <a:ext cx="1038577" cy="457200"/>
          </a:xfrm>
          <a:prstGeom prst="rect">
            <a:avLst/>
          </a:prstGeom>
        </p:spPr>
        <p:txBody>
          <a:bodyPr/>
          <a:lstStyle>
            <a:lvl1pPr>
              <a:defRPr/>
            </a:lvl1pPr>
          </a:lstStyle>
          <a:p>
            <a:fld id="{DB190A45-4687-4A48-89F3-CBFDBD58C1FD}" type="slidenum">
              <a:rPr lang="nl-NL"/>
              <a:pPr/>
              <a:t>‹#›</a:t>
            </a:fld>
            <a:endParaRPr lang="nl-NL" dirty="0"/>
          </a:p>
        </p:txBody>
      </p:sp>
    </p:spTree>
  </p:cSld>
  <p:clrMapOvr>
    <a:masterClrMapping/>
  </p:clrMapOvr>
  <p:transition spd="slow">
    <p:zoom/>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en-US" dirty="0"/>
              <a:t>Title</a:t>
            </a:r>
          </a:p>
        </p:txBody>
      </p:sp>
      <p:sp>
        <p:nvSpPr>
          <p:cNvPr id="6" name="Slide Number Placeholder 5"/>
          <p:cNvSpPr>
            <a:spLocks noGrp="1"/>
          </p:cNvSpPr>
          <p:nvPr>
            <p:ph type="sldNum" sz="quarter" idx="12"/>
          </p:nvPr>
        </p:nvSpPr>
        <p:spPr>
          <a:xfrm>
            <a:off x="11153425" y="6392333"/>
            <a:ext cx="1038577" cy="457200"/>
          </a:xfrm>
          <a:prstGeom prst="rect">
            <a:avLst/>
          </a:prstGeom>
        </p:spPr>
        <p:txBody>
          <a:bodyPr/>
          <a:lstStyle>
            <a:lvl1pPr>
              <a:defRPr/>
            </a:lvl1pPr>
          </a:lstStyle>
          <a:p>
            <a:fld id="{DB190A45-4687-4A48-89F3-CBFDBD58C1FD}" type="slidenum">
              <a:rPr lang="nl-NL"/>
              <a:pPr/>
              <a:t>‹#›</a:t>
            </a:fld>
            <a:endParaRPr lang="nl-NL" dirty="0"/>
          </a:p>
        </p:txBody>
      </p:sp>
    </p:spTree>
  </p:cSld>
  <p:clrMapOvr>
    <a:masterClrMapping/>
  </p:clrMapOvr>
  <p:transition spd="slow">
    <p:zoom/>
  </p:transition>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4.jpeg"/><Relationship Id="rId3" Type="http://schemas.openxmlformats.org/officeDocument/2006/relationships/slideLayout" Target="../slideLayouts/slideLayout3.xml"/><Relationship Id="rId7" Type="http://schemas.openxmlformats.org/officeDocument/2006/relationships/image" Target="../media/image3.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jpeg"/><Relationship Id="rId11" Type="http://schemas.openxmlformats.org/officeDocument/2006/relationships/image" Target="../media/image7.jpeg"/><Relationship Id="rId5" Type="http://schemas.openxmlformats.org/officeDocument/2006/relationships/image" Target="../media/image1.jpeg"/><Relationship Id="rId10" Type="http://schemas.openxmlformats.org/officeDocument/2006/relationships/image" Target="../media/image6.jpeg"/><Relationship Id="rId4" Type="http://schemas.openxmlformats.org/officeDocument/2006/relationships/theme" Target="../theme/theme1.xml"/><Relationship Id="rId9" Type="http://schemas.openxmlformats.org/officeDocument/2006/relationships/image" Target="../media/image5.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2286" y="1454670"/>
            <a:ext cx="10655300" cy="609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noProof="0" dirty="0"/>
              <a:t>Title</a:t>
            </a:r>
          </a:p>
        </p:txBody>
      </p:sp>
      <p:sp>
        <p:nvSpPr>
          <p:cNvPr id="1027" name="Rectangle 3"/>
          <p:cNvSpPr>
            <a:spLocks noGrp="1" noChangeArrowheads="1"/>
          </p:cNvSpPr>
          <p:nvPr>
            <p:ph type="body" idx="1"/>
          </p:nvPr>
        </p:nvSpPr>
        <p:spPr bwMode="auto">
          <a:xfrm>
            <a:off x="918635" y="2277534"/>
            <a:ext cx="10648951" cy="403754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noProof="0" dirty="0"/>
              <a:t>First level</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pic>
        <p:nvPicPr>
          <p:cNvPr id="8" name="Picture 7" descr="A picture containing sunburst chart&#10;&#10;Description automatically generated">
            <a:extLst>
              <a:ext uri="{FF2B5EF4-FFF2-40B4-BE49-F238E27FC236}">
                <a16:creationId xmlns:a16="http://schemas.microsoft.com/office/drawing/2014/main" id="{0E7481AD-D54D-1D3D-F5D0-008150B2FD96}"/>
              </a:ext>
            </a:extLst>
          </p:cNvPr>
          <p:cNvPicPr>
            <a:picLocks noChangeAspect="1"/>
          </p:cNvPicPr>
          <p:nvPr userDrawn="1"/>
        </p:nvPicPr>
        <p:blipFill rotWithShape="1">
          <a:blip r:embed="rId5" cstate="print">
            <a:extLst>
              <a:ext uri="{28A0092B-C50C-407E-A947-70E740481C1C}">
                <a14:useLocalDpi xmlns:a14="http://schemas.microsoft.com/office/drawing/2010/main" val="0"/>
              </a:ext>
            </a:extLst>
          </a:blip>
          <a:srcRect l="17530" t="5429" r="16320" b="777"/>
          <a:stretch/>
        </p:blipFill>
        <p:spPr>
          <a:xfrm>
            <a:off x="5379199" y="58104"/>
            <a:ext cx="1405059" cy="1372925"/>
          </a:xfrm>
          <a:prstGeom prst="rect">
            <a:avLst/>
          </a:prstGeom>
        </p:spPr>
      </p:pic>
      <p:pic>
        <p:nvPicPr>
          <p:cNvPr id="9" name="Picture 8" descr="A picture containing text, sky, water, boat&#10;&#10;Description automatically generated">
            <a:extLst>
              <a:ext uri="{FF2B5EF4-FFF2-40B4-BE49-F238E27FC236}">
                <a16:creationId xmlns:a16="http://schemas.microsoft.com/office/drawing/2014/main" id="{15E26AD6-B1E5-BD56-F531-EF59941B4E34}"/>
              </a:ext>
            </a:extLst>
          </p:cNvPr>
          <p:cNvPicPr>
            <a:picLocks noChangeAspect="1"/>
          </p:cNvPicPr>
          <p:nvPr userDrawn="1"/>
        </p:nvPicPr>
        <p:blipFill rotWithShape="1">
          <a:blip r:embed="rId6" cstate="print">
            <a:extLst>
              <a:ext uri="{28A0092B-C50C-407E-A947-70E740481C1C}">
                <a14:useLocalDpi xmlns:a14="http://schemas.microsoft.com/office/drawing/2010/main" val="0"/>
              </a:ext>
            </a:extLst>
          </a:blip>
          <a:srcRect l="10339" t="1263" r="13435" b="-1"/>
          <a:stretch/>
        </p:blipFill>
        <p:spPr>
          <a:xfrm>
            <a:off x="3172653" y="0"/>
            <a:ext cx="1809656" cy="1176902"/>
          </a:xfrm>
          <a:prstGeom prst="rect">
            <a:avLst/>
          </a:prstGeom>
        </p:spPr>
      </p:pic>
      <p:pic>
        <p:nvPicPr>
          <p:cNvPr id="3" name="Picture 2" descr="A large ship in the water&#10;&#10;Description automatically generated with low confidence">
            <a:extLst>
              <a:ext uri="{FF2B5EF4-FFF2-40B4-BE49-F238E27FC236}">
                <a16:creationId xmlns:a16="http://schemas.microsoft.com/office/drawing/2014/main" id="{1778E4D4-7F9E-A701-BD10-1EC7E1180E51}"/>
              </a:ext>
            </a:extLst>
          </p:cNvPr>
          <p:cNvPicPr>
            <a:picLocks noChangeAspect="1"/>
          </p:cNvPicPr>
          <p:nvPr userDrawn="1"/>
        </p:nvPicPr>
        <p:blipFill rotWithShape="1">
          <a:blip r:embed="rId7" cstate="print">
            <a:extLst>
              <a:ext uri="{28A0092B-C50C-407E-A947-70E740481C1C}">
                <a14:useLocalDpi xmlns:a14="http://schemas.microsoft.com/office/drawing/2010/main" val="0"/>
              </a:ext>
            </a:extLst>
          </a:blip>
          <a:srcRect t="2611" r="18197" b="-1"/>
          <a:stretch/>
        </p:blipFill>
        <p:spPr>
          <a:xfrm>
            <a:off x="0" y="1"/>
            <a:ext cx="1694652" cy="1177288"/>
          </a:xfrm>
          <a:prstGeom prst="rect">
            <a:avLst/>
          </a:prstGeom>
        </p:spPr>
      </p:pic>
      <p:pic>
        <p:nvPicPr>
          <p:cNvPr id="11" name="Picture 10" descr="A picture containing sky, outdoor, water, boat&#10;&#10;Description automatically generated">
            <a:extLst>
              <a:ext uri="{FF2B5EF4-FFF2-40B4-BE49-F238E27FC236}">
                <a16:creationId xmlns:a16="http://schemas.microsoft.com/office/drawing/2014/main" id="{ECCFCE32-3FA0-D1A8-F7EE-2549715C8D6F}"/>
              </a:ext>
            </a:extLst>
          </p:cNvPr>
          <p:cNvPicPr>
            <a:picLocks noChangeAspect="1"/>
          </p:cNvPicPr>
          <p:nvPr userDrawn="1"/>
        </p:nvPicPr>
        <p:blipFill rotWithShape="1">
          <a:blip r:embed="rId8" cstate="print">
            <a:extLst>
              <a:ext uri="{28A0092B-C50C-407E-A947-70E740481C1C}">
                <a14:useLocalDpi xmlns:a14="http://schemas.microsoft.com/office/drawing/2010/main" val="0"/>
              </a:ext>
            </a:extLst>
          </a:blip>
          <a:srcRect l="8546" t="9907" r="10361" b="17490"/>
          <a:stretch/>
        </p:blipFill>
        <p:spPr>
          <a:xfrm>
            <a:off x="1596863" y="0"/>
            <a:ext cx="1666109" cy="1176794"/>
          </a:xfrm>
          <a:prstGeom prst="rect">
            <a:avLst/>
          </a:prstGeom>
        </p:spPr>
      </p:pic>
      <p:pic>
        <p:nvPicPr>
          <p:cNvPr id="13" name="Picture 12" descr="A picture containing water, outdoor, sky, boat&#10;&#10;Description automatically generated">
            <a:extLst>
              <a:ext uri="{FF2B5EF4-FFF2-40B4-BE49-F238E27FC236}">
                <a16:creationId xmlns:a16="http://schemas.microsoft.com/office/drawing/2014/main" id="{BED360E8-CB66-428A-6390-D61E2412FC79}"/>
              </a:ext>
            </a:extLst>
          </p:cNvPr>
          <p:cNvPicPr>
            <a:picLocks noChangeAspect="1"/>
          </p:cNvPicPr>
          <p:nvPr userDrawn="1"/>
        </p:nvPicPr>
        <p:blipFill rotWithShape="1">
          <a:blip r:embed="rId9" cstate="print">
            <a:extLst>
              <a:ext uri="{28A0092B-C50C-407E-A947-70E740481C1C}">
                <a14:useLocalDpi xmlns:a14="http://schemas.microsoft.com/office/drawing/2010/main" val="0"/>
              </a:ext>
            </a:extLst>
          </a:blip>
          <a:srcRect l="-835" t="481" r="25223" b="-1"/>
          <a:stretch/>
        </p:blipFill>
        <p:spPr>
          <a:xfrm>
            <a:off x="10382344" y="-4957"/>
            <a:ext cx="1809656" cy="1186212"/>
          </a:xfrm>
          <a:prstGeom prst="rect">
            <a:avLst/>
          </a:prstGeom>
        </p:spPr>
      </p:pic>
      <p:pic>
        <p:nvPicPr>
          <p:cNvPr id="15" name="Picture 14" descr="A picture containing water, sky, outdoor, boat&#10;&#10;Description automatically generated">
            <a:extLst>
              <a:ext uri="{FF2B5EF4-FFF2-40B4-BE49-F238E27FC236}">
                <a16:creationId xmlns:a16="http://schemas.microsoft.com/office/drawing/2014/main" id="{5946E0DC-1AA9-B05F-D6FE-1CCCA46E3D9B}"/>
              </a:ext>
            </a:extLst>
          </p:cNvPr>
          <p:cNvPicPr>
            <a:picLocks noChangeAspect="1"/>
          </p:cNvPicPr>
          <p:nvPr userDrawn="1"/>
        </p:nvPicPr>
        <p:blipFill rotWithShape="1">
          <a:blip r:embed="rId10" cstate="print">
            <a:extLst>
              <a:ext uri="{28A0092B-C50C-407E-A947-70E740481C1C}">
                <a14:useLocalDpi xmlns:a14="http://schemas.microsoft.com/office/drawing/2010/main" val="0"/>
              </a:ext>
            </a:extLst>
          </a:blip>
          <a:srcRect l="13587" t="700" r="18903" b="-1"/>
          <a:stretch/>
        </p:blipFill>
        <p:spPr>
          <a:xfrm>
            <a:off x="7181148" y="2572"/>
            <a:ext cx="1615775" cy="1180466"/>
          </a:xfrm>
          <a:prstGeom prst="rect">
            <a:avLst/>
          </a:prstGeom>
        </p:spPr>
      </p:pic>
      <p:pic>
        <p:nvPicPr>
          <p:cNvPr id="17" name="Picture 16" descr="A picture containing sky, yellow, water, outdoor&#10;&#10;Description automatically generated">
            <a:extLst>
              <a:ext uri="{FF2B5EF4-FFF2-40B4-BE49-F238E27FC236}">
                <a16:creationId xmlns:a16="http://schemas.microsoft.com/office/drawing/2014/main" id="{B6956C99-B516-2DC8-2C81-4C853DEC13FB}"/>
              </a:ext>
            </a:extLst>
          </p:cNvPr>
          <p:cNvPicPr>
            <a:picLocks noChangeAspect="1"/>
          </p:cNvPicPr>
          <p:nvPr userDrawn="1"/>
        </p:nvPicPr>
        <p:blipFill rotWithShape="1">
          <a:blip r:embed="rId11" cstate="print">
            <a:extLst>
              <a:ext uri="{28A0092B-C50C-407E-A947-70E740481C1C}">
                <a14:useLocalDpi xmlns:a14="http://schemas.microsoft.com/office/drawing/2010/main" val="0"/>
              </a:ext>
            </a:extLst>
          </a:blip>
          <a:srcRect l="7478" t="749" r="2682"/>
          <a:stretch/>
        </p:blipFill>
        <p:spPr>
          <a:xfrm>
            <a:off x="8796923" y="-4957"/>
            <a:ext cx="1690658" cy="1187995"/>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4" r:id="rId3"/>
  </p:sldLayoutIdLst>
  <p:transition spd="slow">
    <p:zoom/>
  </p:transition>
  <p:txStyles>
    <p:titleStyle>
      <a:lvl1pPr algn="l" rtl="0" eaLnBrk="1" fontAlgn="base" hangingPunct="1">
        <a:spcBef>
          <a:spcPct val="0"/>
        </a:spcBef>
        <a:spcAft>
          <a:spcPct val="0"/>
        </a:spcAft>
        <a:defRPr sz="2800" b="1">
          <a:solidFill>
            <a:srgbClr val="FF6600"/>
          </a:solidFill>
          <a:latin typeface="+mj-lt"/>
          <a:ea typeface="+mj-ea"/>
          <a:cs typeface="+mj-cs"/>
        </a:defRPr>
      </a:lvl1pPr>
      <a:lvl2pPr algn="l" rtl="0" eaLnBrk="1" fontAlgn="base" hangingPunct="1">
        <a:spcBef>
          <a:spcPct val="0"/>
        </a:spcBef>
        <a:spcAft>
          <a:spcPct val="0"/>
        </a:spcAft>
        <a:defRPr sz="2800" b="1">
          <a:solidFill>
            <a:srgbClr val="FF6600"/>
          </a:solidFill>
          <a:latin typeface="Glasgow-Medium" pitchFamily="34" charset="0"/>
        </a:defRPr>
      </a:lvl2pPr>
      <a:lvl3pPr algn="l" rtl="0" eaLnBrk="1" fontAlgn="base" hangingPunct="1">
        <a:spcBef>
          <a:spcPct val="0"/>
        </a:spcBef>
        <a:spcAft>
          <a:spcPct val="0"/>
        </a:spcAft>
        <a:defRPr sz="2800" b="1">
          <a:solidFill>
            <a:srgbClr val="FF6600"/>
          </a:solidFill>
          <a:latin typeface="Glasgow-Medium" pitchFamily="34" charset="0"/>
        </a:defRPr>
      </a:lvl3pPr>
      <a:lvl4pPr algn="l" rtl="0" eaLnBrk="1" fontAlgn="base" hangingPunct="1">
        <a:spcBef>
          <a:spcPct val="0"/>
        </a:spcBef>
        <a:spcAft>
          <a:spcPct val="0"/>
        </a:spcAft>
        <a:defRPr sz="2800" b="1">
          <a:solidFill>
            <a:srgbClr val="FF6600"/>
          </a:solidFill>
          <a:latin typeface="Glasgow-Medium" pitchFamily="34" charset="0"/>
        </a:defRPr>
      </a:lvl4pPr>
      <a:lvl5pPr algn="l" rtl="0" eaLnBrk="1" fontAlgn="base" hangingPunct="1">
        <a:spcBef>
          <a:spcPct val="0"/>
        </a:spcBef>
        <a:spcAft>
          <a:spcPct val="0"/>
        </a:spcAft>
        <a:defRPr sz="2800" b="1">
          <a:solidFill>
            <a:srgbClr val="FF6600"/>
          </a:solidFill>
          <a:latin typeface="Glasgow-Medium" pitchFamily="34" charset="0"/>
        </a:defRPr>
      </a:lvl5pPr>
      <a:lvl6pPr marL="457200" algn="l" rtl="0" eaLnBrk="1" fontAlgn="base" hangingPunct="1">
        <a:spcBef>
          <a:spcPct val="0"/>
        </a:spcBef>
        <a:spcAft>
          <a:spcPct val="0"/>
        </a:spcAft>
        <a:defRPr sz="2800" b="1">
          <a:solidFill>
            <a:srgbClr val="FF6600"/>
          </a:solidFill>
          <a:latin typeface="Glasgow-Medium" pitchFamily="34" charset="0"/>
        </a:defRPr>
      </a:lvl6pPr>
      <a:lvl7pPr marL="914400" algn="l" rtl="0" eaLnBrk="1" fontAlgn="base" hangingPunct="1">
        <a:spcBef>
          <a:spcPct val="0"/>
        </a:spcBef>
        <a:spcAft>
          <a:spcPct val="0"/>
        </a:spcAft>
        <a:defRPr sz="2800" b="1">
          <a:solidFill>
            <a:srgbClr val="FF6600"/>
          </a:solidFill>
          <a:latin typeface="Glasgow-Medium" pitchFamily="34" charset="0"/>
        </a:defRPr>
      </a:lvl7pPr>
      <a:lvl8pPr marL="1371600" algn="l" rtl="0" eaLnBrk="1" fontAlgn="base" hangingPunct="1">
        <a:spcBef>
          <a:spcPct val="0"/>
        </a:spcBef>
        <a:spcAft>
          <a:spcPct val="0"/>
        </a:spcAft>
        <a:defRPr sz="2800" b="1">
          <a:solidFill>
            <a:srgbClr val="FF6600"/>
          </a:solidFill>
          <a:latin typeface="Glasgow-Medium" pitchFamily="34" charset="0"/>
        </a:defRPr>
      </a:lvl8pPr>
      <a:lvl9pPr marL="1828800" algn="l" rtl="0" eaLnBrk="1" fontAlgn="base" hangingPunct="1">
        <a:spcBef>
          <a:spcPct val="0"/>
        </a:spcBef>
        <a:spcAft>
          <a:spcPct val="0"/>
        </a:spcAft>
        <a:defRPr sz="2800" b="1">
          <a:solidFill>
            <a:srgbClr val="FF6600"/>
          </a:solidFill>
          <a:latin typeface="Glasgow-Medium" pitchFamily="34" charset="0"/>
        </a:defRPr>
      </a:lvl9pPr>
    </p:titleStyle>
    <p:bodyStyle>
      <a:lvl1pPr marL="342900" indent="-342900" algn="l" rtl="0" eaLnBrk="1" fontAlgn="base" hangingPunct="1">
        <a:spcBef>
          <a:spcPct val="20000"/>
        </a:spcBef>
        <a:spcAft>
          <a:spcPct val="0"/>
        </a:spcAft>
        <a:buClr>
          <a:srgbClr val="042388"/>
        </a:buClr>
        <a:buSzPct val="70000"/>
        <a:buChar char="–"/>
        <a:defRPr sz="2600">
          <a:solidFill>
            <a:srgbClr val="042388"/>
          </a:solidFill>
          <a:latin typeface="+mn-lt"/>
          <a:ea typeface="+mn-ea"/>
          <a:cs typeface="+mn-cs"/>
        </a:defRPr>
      </a:lvl1pPr>
      <a:lvl2pPr marL="742950" indent="-285750" algn="l" rtl="0" eaLnBrk="1" fontAlgn="base" hangingPunct="1">
        <a:spcBef>
          <a:spcPct val="20000"/>
        </a:spcBef>
        <a:spcAft>
          <a:spcPct val="0"/>
        </a:spcAft>
        <a:buClr>
          <a:srgbClr val="042388"/>
        </a:buClr>
        <a:buSzPct val="70000"/>
        <a:buChar char="–"/>
        <a:defRPr sz="2400">
          <a:solidFill>
            <a:srgbClr val="4D588F"/>
          </a:solidFill>
          <a:latin typeface="+mn-lt"/>
        </a:defRPr>
      </a:lvl2pPr>
      <a:lvl3pPr marL="1143000" indent="-228600" algn="l" rtl="0" eaLnBrk="1" fontAlgn="base" hangingPunct="1">
        <a:spcBef>
          <a:spcPct val="20000"/>
        </a:spcBef>
        <a:spcAft>
          <a:spcPct val="0"/>
        </a:spcAft>
        <a:buClr>
          <a:srgbClr val="042388"/>
        </a:buClr>
        <a:buSzPct val="70000"/>
        <a:buChar char="–"/>
        <a:defRPr sz="2000">
          <a:solidFill>
            <a:srgbClr val="042388"/>
          </a:solidFill>
          <a:latin typeface="+mn-lt"/>
        </a:defRPr>
      </a:lvl3pPr>
      <a:lvl4pPr marL="1600200" indent="-228600" algn="l" rtl="0" eaLnBrk="1" fontAlgn="base" hangingPunct="1">
        <a:spcBef>
          <a:spcPct val="20000"/>
        </a:spcBef>
        <a:spcAft>
          <a:spcPct val="0"/>
        </a:spcAft>
        <a:buClr>
          <a:srgbClr val="042388"/>
        </a:buClr>
        <a:buSzPct val="70000"/>
        <a:buChar char="–"/>
        <a:defRPr>
          <a:solidFill>
            <a:srgbClr val="4D588F"/>
          </a:solidFill>
          <a:latin typeface="+mn-lt"/>
        </a:defRPr>
      </a:lvl4pPr>
      <a:lvl5pPr marL="2057400" indent="-228600" algn="l" rtl="0" eaLnBrk="1" fontAlgn="base" hangingPunct="1">
        <a:spcBef>
          <a:spcPct val="20000"/>
        </a:spcBef>
        <a:spcAft>
          <a:spcPct val="0"/>
        </a:spcAft>
        <a:buClr>
          <a:srgbClr val="042388"/>
        </a:buClr>
        <a:buSzPct val="70000"/>
        <a:buChar char="–"/>
        <a:defRPr>
          <a:solidFill>
            <a:srgbClr val="042388"/>
          </a:solidFill>
          <a:latin typeface="+mn-lt"/>
        </a:defRPr>
      </a:lvl5pPr>
      <a:lvl6pPr marL="2514600" indent="-228600" algn="l" rtl="0" eaLnBrk="1" fontAlgn="base" hangingPunct="1">
        <a:spcBef>
          <a:spcPct val="20000"/>
        </a:spcBef>
        <a:spcAft>
          <a:spcPct val="0"/>
        </a:spcAft>
        <a:buClr>
          <a:srgbClr val="042388"/>
        </a:buClr>
        <a:buSzPct val="70000"/>
        <a:buChar char="–"/>
        <a:defRPr>
          <a:solidFill>
            <a:srgbClr val="042388"/>
          </a:solidFill>
          <a:latin typeface="+mn-lt"/>
        </a:defRPr>
      </a:lvl6pPr>
      <a:lvl7pPr marL="2971800" indent="-228600" algn="l" rtl="0" eaLnBrk="1" fontAlgn="base" hangingPunct="1">
        <a:spcBef>
          <a:spcPct val="20000"/>
        </a:spcBef>
        <a:spcAft>
          <a:spcPct val="0"/>
        </a:spcAft>
        <a:buClr>
          <a:srgbClr val="042388"/>
        </a:buClr>
        <a:buSzPct val="70000"/>
        <a:buChar char="–"/>
        <a:defRPr>
          <a:solidFill>
            <a:srgbClr val="042388"/>
          </a:solidFill>
          <a:latin typeface="+mn-lt"/>
        </a:defRPr>
      </a:lvl7pPr>
      <a:lvl8pPr marL="3429000" indent="-228600" algn="l" rtl="0" eaLnBrk="1" fontAlgn="base" hangingPunct="1">
        <a:spcBef>
          <a:spcPct val="20000"/>
        </a:spcBef>
        <a:spcAft>
          <a:spcPct val="0"/>
        </a:spcAft>
        <a:buClr>
          <a:srgbClr val="042388"/>
        </a:buClr>
        <a:buSzPct val="70000"/>
        <a:buChar char="–"/>
        <a:defRPr>
          <a:solidFill>
            <a:srgbClr val="042388"/>
          </a:solidFill>
          <a:latin typeface="+mn-lt"/>
        </a:defRPr>
      </a:lvl8pPr>
      <a:lvl9pPr marL="3886200" indent="-228600" algn="l" rtl="0" eaLnBrk="1" fontAlgn="base" hangingPunct="1">
        <a:spcBef>
          <a:spcPct val="20000"/>
        </a:spcBef>
        <a:spcAft>
          <a:spcPct val="0"/>
        </a:spcAft>
        <a:buClr>
          <a:srgbClr val="042388"/>
        </a:buClr>
        <a:buSzPct val="70000"/>
        <a:buChar char="–"/>
        <a:defRPr>
          <a:solidFill>
            <a:srgbClr val="042388"/>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p:txBody>
          <a:bodyPr/>
          <a:lstStyle/>
          <a:p>
            <a:r>
              <a:rPr lang="en-GB" dirty="0"/>
              <a:t>Committee V.3</a:t>
            </a:r>
            <a:br>
              <a:rPr lang="en-GB" dirty="0"/>
            </a:br>
            <a:br>
              <a:rPr lang="en-GB" dirty="0"/>
            </a:br>
            <a:r>
              <a:rPr lang="nl-NL" dirty="0"/>
              <a:t> </a:t>
            </a:r>
            <a:r>
              <a:rPr lang="en-GB" sz="5400" dirty="0"/>
              <a:t>Material and Fabrication Technology</a:t>
            </a:r>
            <a:endParaRPr lang="en-GB" dirty="0"/>
          </a:p>
        </p:txBody>
      </p:sp>
      <p:sp>
        <p:nvSpPr>
          <p:cNvPr id="7" name="Subtitle 6"/>
          <p:cNvSpPr>
            <a:spLocks noGrp="1"/>
          </p:cNvSpPr>
          <p:nvPr>
            <p:ph type="subTitle" idx="1"/>
          </p:nvPr>
        </p:nvSpPr>
        <p:spPr/>
        <p:txBody>
          <a:bodyPr/>
          <a:lstStyle/>
          <a:p>
            <a:r>
              <a:rPr lang="en-GB" dirty="0"/>
              <a:t>Committee chairman – Include Chairman’s name</a:t>
            </a:r>
          </a:p>
        </p:txBody>
      </p:sp>
    </p:spTree>
    <p:extLst>
      <p:ext uri="{BB962C8B-B14F-4D97-AF65-F5344CB8AC3E}">
        <p14:creationId xmlns:p14="http://schemas.microsoft.com/office/powerpoint/2010/main" val="612636505"/>
      </p:ext>
    </p:extLst>
  </p:cSld>
  <p:clrMapOvr>
    <a:masterClrMapping/>
  </p:clrMapOvr>
  <p:transition spd="slow">
    <p:zoom/>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p:txBody>
          <a:bodyPr/>
          <a:lstStyle/>
          <a:p>
            <a:r>
              <a:rPr lang="en-GB" dirty="0"/>
              <a:t>Committee V.3</a:t>
            </a:r>
            <a:br>
              <a:rPr lang="en-GB" dirty="0"/>
            </a:br>
            <a:br>
              <a:rPr lang="en-GB" dirty="0"/>
            </a:br>
            <a:r>
              <a:rPr lang="nl-NL" dirty="0"/>
              <a:t> </a:t>
            </a:r>
            <a:r>
              <a:rPr lang="en-GB" sz="5400" dirty="0"/>
              <a:t>Material and Fabrication Technology</a:t>
            </a:r>
            <a:endParaRPr lang="en-GB" dirty="0"/>
          </a:p>
        </p:txBody>
      </p:sp>
      <p:sp>
        <p:nvSpPr>
          <p:cNvPr id="7" name="Subtitle 6"/>
          <p:cNvSpPr>
            <a:spLocks noGrp="1"/>
          </p:cNvSpPr>
          <p:nvPr>
            <p:ph type="subTitle" idx="1"/>
          </p:nvPr>
        </p:nvSpPr>
        <p:spPr/>
        <p:txBody>
          <a:bodyPr/>
          <a:lstStyle/>
          <a:p>
            <a:r>
              <a:rPr lang="en-GB" dirty="0"/>
              <a:t>Committee chairman – Include Chairman’s name</a:t>
            </a:r>
          </a:p>
          <a:p>
            <a:r>
              <a:rPr lang="en-GB" dirty="0"/>
              <a:t>Official discusser - Include Official discusser’s name</a:t>
            </a:r>
          </a:p>
        </p:txBody>
      </p:sp>
    </p:spTree>
    <p:extLst>
      <p:ext uri="{BB962C8B-B14F-4D97-AF65-F5344CB8AC3E}">
        <p14:creationId xmlns:p14="http://schemas.microsoft.com/office/powerpoint/2010/main" val="3015988483"/>
      </p:ext>
    </p:extLst>
  </p:cSld>
  <p:clrMapOvr>
    <a:masterClrMapping/>
  </p:clrMapOvr>
  <p:transition spd="slow">
    <p:zoom/>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Reply to the official Discusser’s review</a:t>
            </a:r>
          </a:p>
        </p:txBody>
      </p:sp>
      <p:sp>
        <p:nvSpPr>
          <p:cNvPr id="3" name="Content Placeholder 2"/>
          <p:cNvSpPr>
            <a:spLocks noGrp="1"/>
          </p:cNvSpPr>
          <p:nvPr>
            <p:ph idx="1"/>
          </p:nvPr>
        </p:nvSpPr>
        <p:spPr/>
        <p:txBody>
          <a:bodyPr/>
          <a:lstStyle/>
          <a:p>
            <a:r>
              <a:rPr lang="en-GB" dirty="0" err="1"/>
              <a:t>xxxx</a:t>
            </a:r>
            <a:endParaRPr lang="en-GB" dirty="0"/>
          </a:p>
        </p:txBody>
      </p:sp>
    </p:spTree>
    <p:extLst>
      <p:ext uri="{BB962C8B-B14F-4D97-AF65-F5344CB8AC3E}">
        <p14:creationId xmlns:p14="http://schemas.microsoft.com/office/powerpoint/2010/main" val="846172021"/>
      </p:ext>
    </p:extLst>
  </p:cSld>
  <p:clrMapOvr>
    <a:masterClrMapping/>
  </p:clrMapOvr>
  <p:transition spd="slow">
    <p:zoom/>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a:xfrm>
            <a:off x="3531326" y="3029421"/>
            <a:ext cx="5129348" cy="939364"/>
          </a:xfrm>
        </p:spPr>
        <p:txBody>
          <a:bodyPr/>
          <a:lstStyle/>
          <a:p>
            <a:r>
              <a:rPr lang="en-GB" sz="8000" dirty="0"/>
              <a:t>Thank you</a:t>
            </a:r>
            <a:endParaRPr lang="en-GB" sz="5400" dirty="0"/>
          </a:p>
        </p:txBody>
      </p:sp>
    </p:spTree>
    <p:extLst>
      <p:ext uri="{BB962C8B-B14F-4D97-AF65-F5344CB8AC3E}">
        <p14:creationId xmlns:p14="http://schemas.microsoft.com/office/powerpoint/2010/main" val="4110603636"/>
      </p:ext>
    </p:extLst>
  </p:cSld>
  <p:clrMapOvr>
    <a:masterClrMapping/>
  </p:clrMapOvr>
  <p:transition spd="slow">
    <p:zoom/>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Mandate</a:t>
            </a:r>
          </a:p>
        </p:txBody>
      </p:sp>
      <p:sp>
        <p:nvSpPr>
          <p:cNvPr id="3" name="Content Placeholder 2"/>
          <p:cNvSpPr>
            <a:spLocks noGrp="1"/>
          </p:cNvSpPr>
          <p:nvPr>
            <p:ph idx="1"/>
          </p:nvPr>
        </p:nvSpPr>
        <p:spPr>
          <a:xfrm>
            <a:off x="1935064" y="2277534"/>
            <a:ext cx="8264627" cy="4037542"/>
          </a:xfrm>
        </p:spPr>
        <p:txBody>
          <a:bodyPr/>
          <a:lstStyle/>
          <a:p>
            <a:pPr marL="0" indent="0" algn="ctr">
              <a:buNone/>
            </a:pPr>
            <a:r>
              <a:rPr lang="en-GB" dirty="0"/>
              <a:t>The committee shall give an overview about new developments in the field of ship and offshore materials and fabrication techniques with a focus on trends which are highly relevant for practical applications in the industry in the recent and coming years. Particular emphasis shall be given to the impact of welding and corrosion protection techniques for structural performance, and on the development of lighter structures.</a:t>
            </a:r>
          </a:p>
        </p:txBody>
      </p:sp>
    </p:spTree>
    <p:extLst>
      <p:ext uri="{BB962C8B-B14F-4D97-AF65-F5344CB8AC3E}">
        <p14:creationId xmlns:p14="http://schemas.microsoft.com/office/powerpoint/2010/main" val="2609039945"/>
      </p:ext>
    </p:extLst>
  </p:cSld>
  <p:clrMapOvr>
    <a:masterClrMapping/>
  </p:clrMapOvr>
  <p:transition spd="slow">
    <p:zoom/>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Committee members</a:t>
            </a:r>
          </a:p>
        </p:txBody>
      </p:sp>
      <p:sp>
        <p:nvSpPr>
          <p:cNvPr id="3" name="Content Placeholder 2"/>
          <p:cNvSpPr>
            <a:spLocks noGrp="1"/>
          </p:cNvSpPr>
          <p:nvPr>
            <p:ph idx="1"/>
          </p:nvPr>
        </p:nvSpPr>
        <p:spPr/>
        <p:txBody>
          <a:bodyPr/>
          <a:lstStyle/>
          <a:p>
            <a:r>
              <a:rPr lang="en-GB" dirty="0"/>
              <a:t>Very short about committee members and the committee work!</a:t>
            </a:r>
          </a:p>
        </p:txBody>
      </p:sp>
    </p:spTree>
    <p:extLst>
      <p:ext uri="{BB962C8B-B14F-4D97-AF65-F5344CB8AC3E}">
        <p14:creationId xmlns:p14="http://schemas.microsoft.com/office/powerpoint/2010/main" val="979108222"/>
      </p:ext>
    </p:extLst>
  </p:cSld>
  <p:clrMapOvr>
    <a:masterClrMapping/>
  </p:clrMapOvr>
  <p:transition spd="slow">
    <p:zoom/>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Important progress</a:t>
            </a:r>
          </a:p>
        </p:txBody>
      </p:sp>
      <p:sp>
        <p:nvSpPr>
          <p:cNvPr id="3" name="Content Placeholder 2"/>
          <p:cNvSpPr>
            <a:spLocks noGrp="1"/>
          </p:cNvSpPr>
          <p:nvPr>
            <p:ph idx="1"/>
          </p:nvPr>
        </p:nvSpPr>
        <p:spPr/>
        <p:txBody>
          <a:bodyPr/>
          <a:lstStyle/>
          <a:p>
            <a:r>
              <a:rPr lang="en-GB" dirty="0"/>
              <a:t>New methods for corrosion mitigation have been successfully implemented…. </a:t>
            </a:r>
          </a:p>
        </p:txBody>
      </p:sp>
    </p:spTree>
    <p:extLst>
      <p:ext uri="{BB962C8B-B14F-4D97-AF65-F5344CB8AC3E}">
        <p14:creationId xmlns:p14="http://schemas.microsoft.com/office/powerpoint/2010/main" val="1595741544"/>
      </p:ext>
    </p:extLst>
  </p:cSld>
  <p:clrMapOvr>
    <a:masterClrMapping/>
  </p:clrMapOvr>
  <p:transition spd="slow">
    <p:zoom/>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Important findings</a:t>
            </a:r>
          </a:p>
        </p:txBody>
      </p:sp>
      <p:sp>
        <p:nvSpPr>
          <p:cNvPr id="3" name="Content Placeholder 2"/>
          <p:cNvSpPr>
            <a:spLocks noGrp="1"/>
          </p:cNvSpPr>
          <p:nvPr>
            <p:ph idx="1"/>
          </p:nvPr>
        </p:nvSpPr>
        <p:spPr/>
        <p:txBody>
          <a:bodyPr/>
          <a:lstStyle/>
          <a:p>
            <a:r>
              <a:rPr lang="en-GB" dirty="0"/>
              <a:t>Evidence shows that CP does not work in …. applications….</a:t>
            </a:r>
          </a:p>
        </p:txBody>
      </p:sp>
    </p:spTree>
    <p:extLst>
      <p:ext uri="{BB962C8B-B14F-4D97-AF65-F5344CB8AC3E}">
        <p14:creationId xmlns:p14="http://schemas.microsoft.com/office/powerpoint/2010/main" val="605586444"/>
      </p:ext>
    </p:extLst>
  </p:cSld>
  <p:clrMapOvr>
    <a:masterClrMapping/>
  </p:clrMapOvr>
  <p:transition spd="slow">
    <p:zoom/>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Benchmark description</a:t>
            </a:r>
          </a:p>
        </p:txBody>
      </p:sp>
      <p:sp>
        <p:nvSpPr>
          <p:cNvPr id="3" name="Content Placeholder 2"/>
          <p:cNvSpPr>
            <a:spLocks noGrp="1"/>
          </p:cNvSpPr>
          <p:nvPr>
            <p:ph idx="1"/>
          </p:nvPr>
        </p:nvSpPr>
        <p:spPr/>
        <p:txBody>
          <a:bodyPr/>
          <a:lstStyle/>
          <a:p>
            <a:r>
              <a:rPr lang="en-GB" dirty="0"/>
              <a:t>Corrosion fatigue of </a:t>
            </a:r>
            <a:r>
              <a:rPr lang="en-GB" dirty="0" err="1"/>
              <a:t>multiaxially</a:t>
            </a:r>
            <a:r>
              <a:rPr lang="en-GB" dirty="0"/>
              <a:t> loaded joints  </a:t>
            </a:r>
          </a:p>
        </p:txBody>
      </p:sp>
    </p:spTree>
    <p:extLst>
      <p:ext uri="{BB962C8B-B14F-4D97-AF65-F5344CB8AC3E}">
        <p14:creationId xmlns:p14="http://schemas.microsoft.com/office/powerpoint/2010/main" val="3343178809"/>
      </p:ext>
    </p:extLst>
  </p:cSld>
  <p:clrMapOvr>
    <a:masterClrMapping/>
  </p:clrMapOvr>
  <p:transition spd="slow">
    <p:zoom/>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Benchmark results</a:t>
            </a:r>
          </a:p>
        </p:txBody>
      </p:sp>
      <p:sp>
        <p:nvSpPr>
          <p:cNvPr id="3" name="Content Placeholder 2"/>
          <p:cNvSpPr>
            <a:spLocks noGrp="1"/>
          </p:cNvSpPr>
          <p:nvPr>
            <p:ph idx="1"/>
          </p:nvPr>
        </p:nvSpPr>
        <p:spPr/>
        <p:txBody>
          <a:bodyPr/>
          <a:lstStyle/>
          <a:p>
            <a:r>
              <a:rPr lang="en-GB" dirty="0"/>
              <a:t>Corrosion fatigue of </a:t>
            </a:r>
            <a:r>
              <a:rPr lang="en-GB" dirty="0" err="1"/>
              <a:t>multiaxially</a:t>
            </a:r>
            <a:r>
              <a:rPr lang="en-GB" dirty="0"/>
              <a:t> loaded joints is ….  </a:t>
            </a:r>
          </a:p>
        </p:txBody>
      </p:sp>
    </p:spTree>
    <p:extLst>
      <p:ext uri="{BB962C8B-B14F-4D97-AF65-F5344CB8AC3E}">
        <p14:creationId xmlns:p14="http://schemas.microsoft.com/office/powerpoint/2010/main" val="428739846"/>
      </p:ext>
    </p:extLst>
  </p:cSld>
  <p:clrMapOvr>
    <a:masterClrMapping/>
  </p:clrMapOvr>
  <p:transition spd="slow">
    <p:zoom/>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Main conclusions</a:t>
            </a:r>
          </a:p>
        </p:txBody>
      </p:sp>
      <p:sp>
        <p:nvSpPr>
          <p:cNvPr id="3" name="Content Placeholder 2"/>
          <p:cNvSpPr>
            <a:spLocks noGrp="1"/>
          </p:cNvSpPr>
          <p:nvPr>
            <p:ph idx="1"/>
          </p:nvPr>
        </p:nvSpPr>
        <p:spPr/>
        <p:txBody>
          <a:bodyPr/>
          <a:lstStyle/>
          <a:p>
            <a:r>
              <a:rPr lang="en-GB" dirty="0"/>
              <a:t>Corrosion of </a:t>
            </a:r>
            <a:r>
              <a:rPr lang="en-GB" dirty="0" err="1"/>
              <a:t>multiaxially</a:t>
            </a:r>
            <a:r>
              <a:rPr lang="en-GB" dirty="0"/>
              <a:t> loaded joints shows …. </a:t>
            </a:r>
          </a:p>
        </p:txBody>
      </p:sp>
    </p:spTree>
    <p:extLst>
      <p:ext uri="{BB962C8B-B14F-4D97-AF65-F5344CB8AC3E}">
        <p14:creationId xmlns:p14="http://schemas.microsoft.com/office/powerpoint/2010/main" val="605586444"/>
      </p:ext>
    </p:extLst>
  </p:cSld>
  <p:clrMapOvr>
    <a:masterClrMapping/>
  </p:clrMapOvr>
  <p:transition spd="slow">
    <p:zoom/>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Main recommendations</a:t>
            </a:r>
          </a:p>
        </p:txBody>
      </p:sp>
      <p:sp>
        <p:nvSpPr>
          <p:cNvPr id="3" name="Content Placeholder 2"/>
          <p:cNvSpPr>
            <a:spLocks noGrp="1"/>
          </p:cNvSpPr>
          <p:nvPr>
            <p:ph idx="1"/>
          </p:nvPr>
        </p:nvSpPr>
        <p:spPr/>
        <p:txBody>
          <a:bodyPr/>
          <a:lstStyle/>
          <a:p>
            <a:r>
              <a:rPr lang="en-GB" dirty="0"/>
              <a:t>Full scale tests are required for validation of….</a:t>
            </a:r>
          </a:p>
        </p:txBody>
      </p:sp>
    </p:spTree>
    <p:extLst>
      <p:ext uri="{BB962C8B-B14F-4D97-AF65-F5344CB8AC3E}">
        <p14:creationId xmlns:p14="http://schemas.microsoft.com/office/powerpoint/2010/main" val="605586444"/>
      </p:ext>
    </p:extLst>
  </p:cSld>
  <p:clrMapOvr>
    <a:masterClrMapping/>
  </p:clrMapOvr>
  <p:transition spd="slow">
    <p:zoom/>
  </p:transition>
</p:sld>
</file>

<file path=ppt/tags/tag1.xml><?xml version="1.0" encoding="utf-8"?>
<p:tagLst xmlns:a="http://schemas.openxmlformats.org/drawingml/2006/main" xmlns:r="http://schemas.openxmlformats.org/officeDocument/2006/relationships" xmlns:p="http://schemas.openxmlformats.org/presentationml/2006/main">
  <p:tag name="TPVERSION" val="5"/>
  <p:tag name="TPFULLVERSION" val="5.4.1.2"/>
  <p:tag name="PPTVERSION" val="14"/>
  <p:tag name="TPOS" val="2"/>
</p:tagLst>
</file>

<file path=ppt/theme/theme1.xml><?xml version="1.0" encoding="utf-8"?>
<a:theme xmlns:a="http://schemas.openxmlformats.org/drawingml/2006/main" name="Marin Powerpoint DEF">
  <a:themeElements>
    <a:clrScheme name="Marin Powerpoint DEF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Marin Powerpoint DEF">
      <a:majorFont>
        <a:latin typeface="Glasgow-Medium"/>
        <a:ea typeface=""/>
        <a:cs typeface=""/>
      </a:majorFont>
      <a:minorFont>
        <a:latin typeface="Glasgow-Medium"/>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nl-NL" sz="20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nl-NL" sz="20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Marin Powerpoint DEF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Marin Powerpoint DEF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Marin Powerpoint DEF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Marin Powerpoint DEF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Marin Powerpoint DEF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Marin Powerpoint DEF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Marin Powerpoint DEF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ISSC 2018 Presentation template</Template>
  <TotalTime>57</TotalTime>
  <Words>194</Words>
  <Application>Microsoft Office PowerPoint</Application>
  <PresentationFormat>Widescreen</PresentationFormat>
  <Paragraphs>24</Paragraphs>
  <Slides>12</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12</vt:i4>
      </vt:variant>
    </vt:vector>
  </HeadingPairs>
  <TitlesOfParts>
    <vt:vector size="15" baseType="lpstr">
      <vt:lpstr>Glasgow-Medium</vt:lpstr>
      <vt:lpstr>Times New Roman</vt:lpstr>
      <vt:lpstr>Marin Powerpoint DEF</vt:lpstr>
      <vt:lpstr>Committee V.3   Material and Fabrication Technology</vt:lpstr>
      <vt:lpstr>Mandate</vt:lpstr>
      <vt:lpstr>Committee members</vt:lpstr>
      <vt:lpstr>Important progress</vt:lpstr>
      <vt:lpstr>Important findings</vt:lpstr>
      <vt:lpstr>Benchmark description</vt:lpstr>
      <vt:lpstr>Benchmark results</vt:lpstr>
      <vt:lpstr>Main conclusions</vt:lpstr>
      <vt:lpstr>Main recommendations</vt:lpstr>
      <vt:lpstr>Committee V.3   Material and Fabrication Technology</vt:lpstr>
      <vt:lpstr>Reply to the official Discusser’s review</vt:lpstr>
      <vt:lpstr>Thank you</vt:lpstr>
    </vt:vector>
  </TitlesOfParts>
  <Manager>Mirek Kaminski</Manager>
  <Company>MARIN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Committee V.3   Material and Fabrication Technology</dc:title>
  <dc:subject>Hydro-Structural Services</dc:subject>
  <dc:creator>Eunji Na</dc:creator>
  <cp:lastModifiedBy>Vivian Trieschmann</cp:lastModifiedBy>
  <cp:revision>14</cp:revision>
  <dcterms:created xsi:type="dcterms:W3CDTF">2018-08-23T23:17:15Z</dcterms:created>
  <dcterms:modified xsi:type="dcterms:W3CDTF">2022-07-19T22:10:13Z</dcterms:modified>
</cp:coreProperties>
</file>